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32"/>
  </p:notesMasterIdLst>
  <p:sldIdLst>
    <p:sldId id="319" r:id="rId2"/>
    <p:sldId id="317" r:id="rId3"/>
    <p:sldId id="272" r:id="rId4"/>
    <p:sldId id="280" r:id="rId5"/>
    <p:sldId id="320" r:id="rId6"/>
    <p:sldId id="284" r:id="rId7"/>
    <p:sldId id="321" r:id="rId8"/>
    <p:sldId id="287" r:id="rId9"/>
    <p:sldId id="288" r:id="rId10"/>
    <p:sldId id="291" r:id="rId11"/>
    <p:sldId id="290" r:id="rId12"/>
    <p:sldId id="285" r:id="rId13"/>
    <p:sldId id="292" r:id="rId14"/>
    <p:sldId id="294" r:id="rId15"/>
    <p:sldId id="303" r:id="rId16"/>
    <p:sldId id="295" r:id="rId17"/>
    <p:sldId id="301" r:id="rId18"/>
    <p:sldId id="299" r:id="rId19"/>
    <p:sldId id="304" r:id="rId20"/>
    <p:sldId id="307" r:id="rId21"/>
    <p:sldId id="262" r:id="rId22"/>
    <p:sldId id="309" r:id="rId23"/>
    <p:sldId id="311" r:id="rId24"/>
    <p:sldId id="313" r:id="rId25"/>
    <p:sldId id="312" r:id="rId26"/>
    <p:sldId id="314" r:id="rId27"/>
    <p:sldId id="315" r:id="rId28"/>
    <p:sldId id="318" r:id="rId29"/>
    <p:sldId id="322" r:id="rId30"/>
    <p:sldId id="270" r:id="rId3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9933FF"/>
    <a:srgbClr val="990033"/>
    <a:srgbClr val="000099"/>
    <a:srgbClr val="CC0099"/>
    <a:srgbClr val="0066FF"/>
    <a:srgbClr val="9966FF"/>
    <a:srgbClr val="FF339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974" autoAdjust="0"/>
    <p:restoredTop sz="94709" autoAdjust="0"/>
  </p:normalViewPr>
  <p:slideViewPr>
    <p:cSldViewPr>
      <p:cViewPr varScale="1">
        <p:scale>
          <a:sx n="112" d="100"/>
          <a:sy n="112" d="100"/>
        </p:scale>
        <p:origin x="-118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1788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6523D84A-AB49-4653-B0C9-045B2DD49F86}" type="datetimeFigureOut">
              <a:rPr lang="ru-RU"/>
              <a:pPr>
                <a:defRPr/>
              </a:pPr>
              <a:t>29.08.2016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7927A44B-56C3-4FC5-9CD6-29C79F2AD17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348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E90559B-64E6-4A12-9CB3-1B259C88C76A}" type="slidenum">
              <a:rPr lang="ru-RU" altLang="ru-RU" smtClean="0"/>
              <a:pPr/>
              <a:t>3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358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E4B2F41-D074-45E3-B6E5-D40A3DAFF508}" type="slidenum">
              <a:rPr lang="ru-RU" altLang="ru-RU" smtClean="0"/>
              <a:pPr/>
              <a:t>4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3686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9A19CE1-4650-4D83-8DB0-228A98323F08}" type="slidenum">
              <a:rPr lang="ru-RU" altLang="ru-RU" smtClean="0"/>
              <a:pPr/>
              <a:t>5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3789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4C5373C-922F-44C6-BF3E-E78229943C94}" type="slidenum">
              <a:rPr lang="ru-RU" altLang="ru-RU" smtClean="0"/>
              <a:pPr/>
              <a:t>6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3891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87FFFCF-DB33-4E38-8976-07A62ECFD302}" type="slidenum">
              <a:rPr lang="ru-RU" altLang="ru-RU" smtClean="0"/>
              <a:pPr/>
              <a:t>7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3994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22CED36-FE6B-4864-8755-820135586831}" type="slidenum">
              <a:rPr lang="ru-RU" altLang="ru-RU" smtClean="0"/>
              <a:pPr/>
              <a:t>8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096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A6EA1A1-08FD-4EB1-8D04-14A163CA6249}" type="slidenum">
              <a:rPr lang="ru-RU" altLang="ru-RU" smtClean="0"/>
              <a:pPr/>
              <a:t>9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198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98AEC73-AF90-4345-980C-36AB4D547B5E}" type="slidenum">
              <a:rPr lang="ru-RU" altLang="ru-RU" smtClean="0"/>
              <a:pPr/>
              <a:t>10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019CFB6-5F2B-49E7-A7A8-9073768DCB05}" type="slidenum">
              <a:rPr lang="ru-RU" altLang="ru-RU" smtClean="0"/>
              <a:pPr/>
              <a:t>11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403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8D04623-CB2E-4AB5-A901-5D1988B669C7}" type="slidenum">
              <a:rPr lang="ru-RU" altLang="ru-RU" smtClean="0"/>
              <a:pPr/>
              <a:t>12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506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4DA9DA5-14F6-441F-B08A-3CFFD64A42FE}" type="slidenum">
              <a:rPr lang="ru-RU" altLang="ru-RU" smtClean="0"/>
              <a:pPr/>
              <a:t>13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608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41D3C0E-EBF5-45B7-B048-B03DB0EF4E8F}" type="slidenum">
              <a:rPr lang="ru-RU" altLang="ru-RU" smtClean="0"/>
              <a:pPr/>
              <a:t>14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710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5D485B9-4976-42B1-80CA-0F81747467B1}" type="slidenum">
              <a:rPr lang="ru-RU" altLang="ru-RU" smtClean="0"/>
              <a:pPr/>
              <a:t>15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813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F9BF24A-C8F8-45EF-8F59-A0FEEE01410F}" type="slidenum">
              <a:rPr lang="ru-RU" altLang="ru-RU" smtClean="0"/>
              <a:pPr/>
              <a:t>16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915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0AEFA8A-D309-4812-87CD-033293B23AFF}" type="slidenum">
              <a:rPr lang="ru-RU" altLang="ru-RU" smtClean="0"/>
              <a:pPr/>
              <a:t>17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5018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6204477-DAAD-415A-8A40-F4D7542741D0}" type="slidenum">
              <a:rPr lang="ru-RU" altLang="ru-RU" smtClean="0"/>
              <a:pPr/>
              <a:t>18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5120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284BC1A-C02F-4390-BE61-052DBF8B6D40}" type="slidenum">
              <a:rPr lang="ru-RU" altLang="ru-RU" smtClean="0"/>
              <a:pPr/>
              <a:t>19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5222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1911717-D1BD-4E32-91B9-70449CC58295}" type="slidenum">
              <a:rPr lang="ru-RU" altLang="ru-RU" smtClean="0"/>
              <a:pPr/>
              <a:t>20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5325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8CAB419-696F-48F1-A675-B33A120DB661}" type="slidenum">
              <a:rPr lang="ru-RU" altLang="ru-RU" smtClean="0"/>
              <a:pPr/>
              <a:t>21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5427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836620F-CDF9-4023-9DFC-FE22611BFADB}" type="slidenum">
              <a:rPr lang="ru-RU" altLang="ru-RU" smtClean="0"/>
              <a:pPr/>
              <a:t>22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5530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AD5DD9F-9CDD-42CD-B19C-2BFACBA96148}" type="slidenum">
              <a:rPr lang="ru-RU" altLang="ru-RU" smtClean="0"/>
              <a:pPr/>
              <a:t>23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563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88A6406-F67D-4D5D-A76D-963B55334F3D}" type="slidenum">
              <a:rPr lang="ru-RU" altLang="ru-RU" smtClean="0"/>
              <a:pPr/>
              <a:t>24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5734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1E00559-F11D-4D86-B35E-462FC8D93754}" type="slidenum">
              <a:rPr lang="ru-RU" altLang="ru-RU" smtClean="0"/>
              <a:pPr/>
              <a:t>25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5837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C79C643-80EE-4C39-9959-7DDCCCEDAB8C}" type="slidenum">
              <a:rPr lang="ru-RU" altLang="ru-RU" smtClean="0"/>
              <a:pPr/>
              <a:t>26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5939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E3B6DB0-CC13-44F5-A359-319AC8DB9C19}" type="slidenum">
              <a:rPr lang="ru-RU" altLang="ru-RU" smtClean="0"/>
              <a:pPr/>
              <a:t>27</a:t>
            </a:fld>
            <a:endParaRPr lang="ru-RU" alt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5BE95C-C9FA-4B78-835D-B869C4D5A20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8EAE23-AB29-4CF5-BE4E-28D21ADFBEE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E9B6FC-22C1-48B0-82B2-8F04A6134C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E9211D-E31A-46F4-BF03-A618619FC4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5FBC6B-E4F6-4FDB-A7E1-991130A474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ECA957-FC32-4C54-B8DD-B15EE54F98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67DDD5-EC18-4F53-93D0-CC64726353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5E8207-FAEC-4670-8F78-D26868A6C1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6F371E-9DFC-4AFA-8368-26DF31FB9B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0D37A0-DA53-420E-8866-A1AD16D6AD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510C00-45D8-4098-8751-7BDA33C950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1C556B68-A91B-4A3C-B419-C2E0D9E5E9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5" r:id="rId1"/>
    <p:sldLayoutId id="2147484086" r:id="rId2"/>
    <p:sldLayoutId id="2147484087" r:id="rId3"/>
    <p:sldLayoutId id="2147484088" r:id="rId4"/>
    <p:sldLayoutId id="2147484089" r:id="rId5"/>
    <p:sldLayoutId id="2147484090" r:id="rId6"/>
    <p:sldLayoutId id="2147484091" r:id="rId7"/>
    <p:sldLayoutId id="2147484092" r:id="rId8"/>
    <p:sldLayoutId id="2147484095" r:id="rId9"/>
    <p:sldLayoutId id="2147484093" r:id="rId10"/>
    <p:sldLayoutId id="2147484094" r:id="rId11"/>
  </p:sldLayoutIdLst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68" decel="100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68" decel="100000"/>
                                        <p:tgtEl>
                                          <p:spTgt spid="102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68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68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8" grpId="0"/>
      <p:bldP spid="1029" grpId="0" build="p">
        <p:tmplLst>
          <p:tmpl lvl="1">
            <p:tnLst>
              <p:par>
                <p:cTn presetID="53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029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029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029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029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02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7" Type="http://schemas.openxmlformats.org/officeDocument/2006/relationships/image" Target="../media/image59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58.jpeg"/><Relationship Id="rId4" Type="http://schemas.openxmlformats.org/officeDocument/2006/relationships/image" Target="../media/image57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3075" name="Picture 2" descr="E:\Е\копия 270516\Нонна\ФОТО1\ФОТО НОННА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116013" y="2543175"/>
            <a:ext cx="1370012" cy="1749425"/>
          </a:xfrm>
          <a:noFill/>
        </p:spPr>
      </p:pic>
      <p:sp>
        <p:nvSpPr>
          <p:cNvPr id="3076" name="TextBox 5"/>
          <p:cNvSpPr txBox="1">
            <a:spLocks noChangeArrowheads="1"/>
          </p:cNvSpPr>
          <p:nvPr/>
        </p:nvSpPr>
        <p:spPr bwMode="auto">
          <a:xfrm>
            <a:off x="2916238" y="2420938"/>
            <a:ext cx="5759450" cy="286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000" b="1">
                <a:solidFill>
                  <a:srgbClr val="3333FF"/>
                </a:solidFill>
              </a:rPr>
              <a:t>Баландина </a:t>
            </a:r>
          </a:p>
          <a:p>
            <a:r>
              <a:rPr lang="ru-RU" altLang="ru-RU" sz="2000" b="1">
                <a:solidFill>
                  <a:srgbClr val="3333FF"/>
                </a:solidFill>
              </a:rPr>
              <a:t>Нонна</a:t>
            </a:r>
          </a:p>
          <a:p>
            <a:r>
              <a:rPr lang="ru-RU" altLang="ru-RU" sz="2000" b="1">
                <a:solidFill>
                  <a:srgbClr val="3333FF"/>
                </a:solidFill>
              </a:rPr>
              <a:t>Владимировна</a:t>
            </a:r>
          </a:p>
          <a:p>
            <a:endParaRPr lang="ru-RU" altLang="ru-RU" sz="2000" b="1">
              <a:solidFill>
                <a:srgbClr val="3333FF"/>
              </a:solidFill>
            </a:endParaRPr>
          </a:p>
          <a:p>
            <a:r>
              <a:rPr lang="ru-RU" altLang="ru-RU" sz="2000" b="1">
                <a:solidFill>
                  <a:srgbClr val="3333FF"/>
                </a:solidFill>
              </a:rPr>
              <a:t>Редактор РИК </a:t>
            </a:r>
          </a:p>
          <a:p>
            <a:r>
              <a:rPr lang="ru-RU" altLang="ru-RU" sz="2000" b="1">
                <a:solidFill>
                  <a:srgbClr val="3333FF"/>
                </a:solidFill>
              </a:rPr>
              <a:t>Кемеровского педагогического колледжа,</a:t>
            </a:r>
          </a:p>
          <a:p>
            <a:r>
              <a:rPr lang="ru-RU" altLang="ru-RU" sz="2000" b="1">
                <a:solidFill>
                  <a:srgbClr val="3333FF"/>
                </a:solidFill>
              </a:rPr>
              <a:t>редактор студенческой газеты </a:t>
            </a:r>
          </a:p>
          <a:p>
            <a:r>
              <a:rPr lang="ru-RU" altLang="ru-RU" sz="2000" b="1">
                <a:solidFill>
                  <a:srgbClr val="3333FF"/>
                </a:solidFill>
              </a:rPr>
              <a:t>«На студенческой волне»,</a:t>
            </a:r>
          </a:p>
          <a:p>
            <a:r>
              <a:rPr lang="ru-RU" altLang="ru-RU" sz="2000" b="1">
                <a:solidFill>
                  <a:srgbClr val="3333FF"/>
                </a:solidFill>
              </a:rPr>
              <a:t>тележурналист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>
          <a:xfrm>
            <a:off x="457200" y="692150"/>
            <a:ext cx="8229600" cy="2089150"/>
          </a:xfrm>
        </p:spPr>
        <p:txBody>
          <a:bodyPr/>
          <a:lstStyle/>
          <a:p>
            <a:pPr algn="ctr" eaLnBrk="1" hangingPunct="1"/>
            <a:r>
              <a:rPr lang="ru-RU" altLang="ru-RU" sz="2800" b="1" smtClean="0">
                <a:solidFill>
                  <a:srgbClr val="000099"/>
                </a:solidFill>
                <a:latin typeface="DejaVu Serif Condensed" pitchFamily="18" charset="0"/>
                <a:ea typeface="DejaVu Serif Condensed" pitchFamily="18" charset="0"/>
                <a:cs typeface="Arial" charset="0"/>
              </a:rPr>
              <a:t/>
            </a:r>
            <a:br>
              <a:rPr lang="ru-RU" altLang="ru-RU" sz="2800" b="1" smtClean="0">
                <a:solidFill>
                  <a:srgbClr val="000099"/>
                </a:solidFill>
                <a:latin typeface="DejaVu Serif Condensed" pitchFamily="18" charset="0"/>
                <a:ea typeface="DejaVu Serif Condensed" pitchFamily="18" charset="0"/>
                <a:cs typeface="Arial" charset="0"/>
              </a:rPr>
            </a:br>
            <a:r>
              <a:rPr lang="ru-RU" altLang="ru-RU" sz="2800" b="1" smtClean="0">
                <a:solidFill>
                  <a:srgbClr val="000099"/>
                </a:solidFill>
                <a:latin typeface="DejaVu Serif Condensed" pitchFamily="18" charset="0"/>
                <a:ea typeface="DejaVu Serif Condensed" pitchFamily="18" charset="0"/>
                <a:cs typeface="Arial" charset="0"/>
              </a:rPr>
              <a:t/>
            </a:r>
            <a:br>
              <a:rPr lang="ru-RU" altLang="ru-RU" sz="2800" b="1" smtClean="0">
                <a:solidFill>
                  <a:srgbClr val="000099"/>
                </a:solidFill>
                <a:latin typeface="DejaVu Serif Condensed" pitchFamily="18" charset="0"/>
                <a:ea typeface="DejaVu Serif Condensed" pitchFamily="18" charset="0"/>
                <a:cs typeface="Arial" charset="0"/>
              </a:rPr>
            </a:br>
            <a:r>
              <a:rPr lang="ru-RU" altLang="ru-RU" sz="2800" b="1" smtClean="0">
                <a:solidFill>
                  <a:srgbClr val="000099"/>
                </a:solidFill>
                <a:latin typeface="DejaVu Serif Condensed" pitchFamily="18" charset="0"/>
                <a:ea typeface="DejaVu Serif Condensed" pitchFamily="18" charset="0"/>
                <a:cs typeface="Arial" charset="0"/>
              </a:rPr>
              <a:t/>
            </a:r>
            <a:br>
              <a:rPr lang="ru-RU" altLang="ru-RU" sz="2800" b="1" smtClean="0">
                <a:solidFill>
                  <a:srgbClr val="000099"/>
                </a:solidFill>
                <a:latin typeface="DejaVu Serif Condensed" pitchFamily="18" charset="0"/>
                <a:ea typeface="DejaVu Serif Condensed" pitchFamily="18" charset="0"/>
                <a:cs typeface="Arial" charset="0"/>
              </a:rPr>
            </a:br>
            <a:r>
              <a:rPr lang="ru-RU" altLang="ru-RU" sz="2800" b="1" smtClean="0">
                <a:solidFill>
                  <a:srgbClr val="000099"/>
                </a:solidFill>
                <a:latin typeface="DejaVu Serif Condensed" pitchFamily="18" charset="0"/>
                <a:ea typeface="DejaVu Serif Condensed" pitchFamily="18" charset="0"/>
                <a:cs typeface="Arial" charset="0"/>
              </a:rPr>
              <a:t/>
            </a:r>
            <a:br>
              <a:rPr lang="ru-RU" altLang="ru-RU" sz="2800" b="1" smtClean="0">
                <a:solidFill>
                  <a:srgbClr val="000099"/>
                </a:solidFill>
                <a:latin typeface="DejaVu Serif Condensed" pitchFamily="18" charset="0"/>
                <a:ea typeface="DejaVu Serif Condensed" pitchFamily="18" charset="0"/>
                <a:cs typeface="Arial" charset="0"/>
              </a:rPr>
            </a:br>
            <a:r>
              <a:rPr lang="ru-RU" altLang="ru-RU" sz="2800" b="1" smtClean="0">
                <a:solidFill>
                  <a:srgbClr val="000099"/>
                </a:solidFill>
                <a:latin typeface="DejaVu Serif Condensed" pitchFamily="18" charset="0"/>
                <a:ea typeface="DejaVu Serif Condensed" pitchFamily="18" charset="0"/>
                <a:cs typeface="Arial" charset="0"/>
              </a:rPr>
              <a:t/>
            </a:r>
            <a:br>
              <a:rPr lang="ru-RU" altLang="ru-RU" sz="2800" b="1" smtClean="0">
                <a:solidFill>
                  <a:srgbClr val="000099"/>
                </a:solidFill>
                <a:latin typeface="DejaVu Serif Condensed" pitchFamily="18" charset="0"/>
                <a:ea typeface="DejaVu Serif Condensed" pitchFamily="18" charset="0"/>
                <a:cs typeface="Arial" charset="0"/>
              </a:rPr>
            </a:br>
            <a:r>
              <a:rPr lang="ru-RU" altLang="ru-RU" sz="2800" b="1" smtClean="0">
                <a:solidFill>
                  <a:srgbClr val="000099"/>
                </a:solidFill>
                <a:latin typeface="DejaVu Serif Condensed" pitchFamily="18" charset="0"/>
                <a:ea typeface="DejaVu Serif Condensed" pitchFamily="18" charset="0"/>
                <a:cs typeface="Arial" charset="0"/>
              </a:rPr>
              <a:t/>
            </a:r>
            <a:br>
              <a:rPr lang="ru-RU" altLang="ru-RU" sz="2800" b="1" smtClean="0">
                <a:solidFill>
                  <a:srgbClr val="000099"/>
                </a:solidFill>
                <a:latin typeface="DejaVu Serif Condensed" pitchFamily="18" charset="0"/>
                <a:ea typeface="DejaVu Serif Condensed" pitchFamily="18" charset="0"/>
                <a:cs typeface="Arial" charset="0"/>
              </a:rPr>
            </a:br>
            <a:r>
              <a:rPr lang="ru-RU" altLang="ru-RU" sz="2800" b="1" smtClean="0">
                <a:solidFill>
                  <a:srgbClr val="000099"/>
                </a:solidFill>
                <a:latin typeface="DejaVu Serif Condensed" pitchFamily="18" charset="0"/>
                <a:ea typeface="DejaVu Serif Condensed" pitchFamily="18" charset="0"/>
                <a:cs typeface="Arial" charset="0"/>
              </a:rPr>
              <a:t/>
            </a:r>
            <a:br>
              <a:rPr lang="ru-RU" altLang="ru-RU" sz="2800" b="1" smtClean="0">
                <a:solidFill>
                  <a:srgbClr val="000099"/>
                </a:solidFill>
                <a:latin typeface="DejaVu Serif Condensed" pitchFamily="18" charset="0"/>
                <a:ea typeface="DejaVu Serif Condensed" pitchFamily="18" charset="0"/>
                <a:cs typeface="Arial" charset="0"/>
              </a:rPr>
            </a:br>
            <a:r>
              <a:rPr lang="ru-RU" altLang="ru-RU" sz="2800" b="1" smtClean="0">
                <a:solidFill>
                  <a:srgbClr val="000099"/>
                </a:solidFill>
                <a:latin typeface="DejaVu Serif Condensed" pitchFamily="18" charset="0"/>
                <a:ea typeface="DejaVu Serif Condensed" pitchFamily="18" charset="0"/>
                <a:cs typeface="Arial" charset="0"/>
              </a:rPr>
              <a:t/>
            </a:r>
            <a:br>
              <a:rPr lang="ru-RU" altLang="ru-RU" sz="2800" b="1" smtClean="0">
                <a:solidFill>
                  <a:srgbClr val="000099"/>
                </a:solidFill>
                <a:latin typeface="DejaVu Serif Condensed" pitchFamily="18" charset="0"/>
                <a:ea typeface="DejaVu Serif Condensed" pitchFamily="18" charset="0"/>
                <a:cs typeface="Arial" charset="0"/>
              </a:rPr>
            </a:br>
            <a:r>
              <a:rPr lang="ru-RU" altLang="ru-RU" sz="2800" b="1" smtClean="0">
                <a:solidFill>
                  <a:srgbClr val="000099"/>
                </a:solidFill>
                <a:latin typeface="DejaVu Serif Condensed" pitchFamily="18" charset="0"/>
                <a:ea typeface="DejaVu Serif Condensed" pitchFamily="18" charset="0"/>
                <a:cs typeface="Arial" charset="0"/>
              </a:rPr>
              <a:t/>
            </a:r>
            <a:br>
              <a:rPr lang="ru-RU" altLang="ru-RU" sz="2800" b="1" smtClean="0">
                <a:solidFill>
                  <a:srgbClr val="000099"/>
                </a:solidFill>
                <a:latin typeface="DejaVu Serif Condensed" pitchFamily="18" charset="0"/>
                <a:ea typeface="DejaVu Serif Condensed" pitchFamily="18" charset="0"/>
                <a:cs typeface="Arial" charset="0"/>
              </a:rPr>
            </a:br>
            <a:r>
              <a:rPr lang="ru-RU" altLang="ru-RU" sz="2800" b="1" smtClean="0">
                <a:solidFill>
                  <a:srgbClr val="000099"/>
                </a:solidFill>
                <a:latin typeface="DejaVu Serif Condensed" pitchFamily="18" charset="0"/>
                <a:ea typeface="DejaVu Serif Condensed" pitchFamily="18" charset="0"/>
                <a:cs typeface="Arial" charset="0"/>
              </a:rPr>
              <a:t/>
            </a:r>
            <a:br>
              <a:rPr lang="ru-RU" altLang="ru-RU" sz="2800" b="1" smtClean="0">
                <a:solidFill>
                  <a:srgbClr val="000099"/>
                </a:solidFill>
                <a:latin typeface="DejaVu Serif Condensed" pitchFamily="18" charset="0"/>
                <a:ea typeface="DejaVu Serif Condensed" pitchFamily="18" charset="0"/>
                <a:cs typeface="Arial" charset="0"/>
              </a:rPr>
            </a:br>
            <a:r>
              <a:rPr lang="ru-RU" altLang="ru-RU" sz="2800" b="1" smtClean="0">
                <a:solidFill>
                  <a:srgbClr val="000099"/>
                </a:solidFill>
                <a:latin typeface="DejaVu Serif Condensed" pitchFamily="18" charset="0"/>
                <a:ea typeface="DejaVu Serif Condensed" pitchFamily="18" charset="0"/>
                <a:cs typeface="Arial" charset="0"/>
              </a:rPr>
              <a:t/>
            </a:r>
            <a:br>
              <a:rPr lang="ru-RU" altLang="ru-RU" sz="2800" b="1" smtClean="0">
                <a:solidFill>
                  <a:srgbClr val="000099"/>
                </a:solidFill>
                <a:latin typeface="DejaVu Serif Condensed" pitchFamily="18" charset="0"/>
                <a:ea typeface="DejaVu Serif Condensed" pitchFamily="18" charset="0"/>
                <a:cs typeface="Arial" charset="0"/>
              </a:rPr>
            </a:br>
            <a:r>
              <a:rPr lang="ru-RU" altLang="ru-RU" sz="2800" smtClean="0">
                <a:solidFill>
                  <a:srgbClr val="000099"/>
                </a:solidFill>
                <a:latin typeface="Arial" charset="0"/>
                <a:ea typeface="DejaVu Serif Condensed" pitchFamily="18" charset="0"/>
                <a:cs typeface="Arial" charset="0"/>
              </a:rPr>
              <a:t>Газета</a:t>
            </a:r>
            <a:br>
              <a:rPr lang="ru-RU" altLang="ru-RU" sz="2800" smtClean="0">
                <a:solidFill>
                  <a:srgbClr val="000099"/>
                </a:solidFill>
                <a:latin typeface="Arial" charset="0"/>
                <a:ea typeface="DejaVu Serif Condensed" pitchFamily="18" charset="0"/>
                <a:cs typeface="Arial" charset="0"/>
              </a:rPr>
            </a:br>
            <a:r>
              <a:rPr lang="ru-RU" altLang="ru-RU" sz="2800" smtClean="0">
                <a:solidFill>
                  <a:srgbClr val="000099"/>
                </a:solidFill>
                <a:latin typeface="Arial" charset="0"/>
                <a:ea typeface="DejaVu Serif Condensed" pitchFamily="18" charset="0"/>
                <a:cs typeface="Arial" charset="0"/>
              </a:rPr>
              <a:t>Кемеровского педагогического колледжа</a:t>
            </a:r>
            <a:br>
              <a:rPr lang="ru-RU" altLang="ru-RU" sz="2800" smtClean="0">
                <a:solidFill>
                  <a:srgbClr val="000099"/>
                </a:solidFill>
                <a:latin typeface="Arial" charset="0"/>
                <a:ea typeface="DejaVu Serif Condensed" pitchFamily="18" charset="0"/>
                <a:cs typeface="Arial" charset="0"/>
              </a:rPr>
            </a:br>
            <a:r>
              <a:rPr lang="ru-RU" altLang="ru-RU" sz="2800" smtClean="0">
                <a:solidFill>
                  <a:srgbClr val="000099"/>
                </a:solidFill>
                <a:latin typeface="Arial" charset="0"/>
                <a:ea typeface="DejaVu Serif Condensed" pitchFamily="18" charset="0"/>
                <a:cs typeface="Arial" charset="0"/>
              </a:rPr>
              <a:t>«На студенческой волне» </a:t>
            </a:r>
            <a:br>
              <a:rPr lang="ru-RU" altLang="ru-RU" sz="2800" smtClean="0">
                <a:solidFill>
                  <a:srgbClr val="000099"/>
                </a:solidFill>
                <a:latin typeface="Arial" charset="0"/>
                <a:ea typeface="DejaVu Serif Condensed" pitchFamily="18" charset="0"/>
                <a:cs typeface="Arial" charset="0"/>
              </a:rPr>
            </a:br>
            <a:r>
              <a:rPr lang="ru-RU" altLang="ru-RU" sz="2800" smtClean="0">
                <a:solidFill>
                  <a:srgbClr val="000099"/>
                </a:solidFill>
                <a:latin typeface="Arial" charset="0"/>
                <a:ea typeface="DejaVu Serif Condensed" pitchFamily="18" charset="0"/>
                <a:cs typeface="Arial" charset="0"/>
              </a:rPr>
              <a:t>основана в 2010 году</a:t>
            </a:r>
            <a:br>
              <a:rPr lang="ru-RU" altLang="ru-RU" sz="2800" smtClean="0">
                <a:solidFill>
                  <a:srgbClr val="000099"/>
                </a:solidFill>
                <a:latin typeface="Arial" charset="0"/>
                <a:ea typeface="DejaVu Serif Condensed" pitchFamily="18" charset="0"/>
                <a:cs typeface="Arial" charset="0"/>
              </a:rPr>
            </a:br>
            <a:endParaRPr lang="ru-RU" altLang="ru-RU" sz="2800" smtClean="0">
              <a:latin typeface="Arial" charset="0"/>
              <a:ea typeface="DejaVu Serif Condensed" pitchFamily="18" charset="0"/>
              <a:cs typeface="Arial" charset="0"/>
            </a:endParaRPr>
          </a:p>
        </p:txBody>
      </p:sp>
      <p:sp>
        <p:nvSpPr>
          <p:cNvPr id="4099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Wingdings 2" pitchFamily="18" charset="2"/>
              <a:buNone/>
            </a:pPr>
            <a:endParaRPr lang="ru-RU" altLang="ru-RU" smtClean="0"/>
          </a:p>
        </p:txBody>
      </p:sp>
      <p:grpSp>
        <p:nvGrpSpPr>
          <p:cNvPr id="4100" name="Группа 3"/>
          <p:cNvGrpSpPr>
            <a:grpSpLocks/>
          </p:cNvGrpSpPr>
          <p:nvPr/>
        </p:nvGrpSpPr>
        <p:grpSpPr bwMode="auto">
          <a:xfrm>
            <a:off x="1547813" y="2492375"/>
            <a:ext cx="6484937" cy="3825875"/>
            <a:chOff x="520700" y="514349"/>
            <a:chExt cx="8224838" cy="4632325"/>
          </a:xfrm>
        </p:grpSpPr>
        <p:pic>
          <p:nvPicPr>
            <p:cNvPr id="5" name="Picture 6" descr="D:\МОИ ДОКУМЕНТЫ\РИК\Фото для фотоконкурса\Январь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615335" y="604690"/>
              <a:ext cx="2130203" cy="307155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/>
          </p:spPr>
        </p:pic>
        <p:pic>
          <p:nvPicPr>
            <p:cNvPr id="6" name="Picture 5" descr="2011-11-21_175317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840167" y="1342786"/>
              <a:ext cx="2077854" cy="287550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</p:pic>
        <p:pic>
          <p:nvPicPr>
            <p:cNvPr id="7" name="Picture 5" descr="D:\МОИ ДОКУМЕНТЫ\РИК\Фото для фотоконкурса\март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513990" y="514349"/>
              <a:ext cx="2214767" cy="306771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/>
          </p:spPr>
        </p:pic>
        <p:pic>
          <p:nvPicPr>
            <p:cNvPr id="8" name="Picture 7" descr="D:\МОИ ДОКУМЕНТЫ\РИК\Фото для фотоконкурса\дкабрь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674392" y="1283200"/>
              <a:ext cx="2120137" cy="299467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/>
          </p:spPr>
        </p:pic>
        <p:pic>
          <p:nvPicPr>
            <p:cNvPr id="9" name="Picture 9" descr="C:\Documents and Settings\Морозова\Рабочий стол\май.pn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077079" y="2128935"/>
              <a:ext cx="2142284" cy="3017739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/>
          </p:spPr>
        </p:pic>
        <p:pic>
          <p:nvPicPr>
            <p:cNvPr id="10" name="Picture 7" descr="D:\МОИ ДОКУМЕНТЫ\РИК\Фото для фотоконкурса\Газета обложка февраль.pn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520700" y="2013608"/>
              <a:ext cx="2214767" cy="313306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</p:pic>
      </p:grp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0" y="836613"/>
            <a:ext cx="9144000" cy="151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algn="ctr">
              <a:lnSpc>
                <a:spcPts val="2400"/>
              </a:lnSpc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ru-RU" altLang="ru-RU" sz="2800">
                <a:solidFill>
                  <a:srgbClr val="000099"/>
                </a:solidFill>
                <a:ea typeface="DejaVu Serif Condensed" pitchFamily="18" charset="0"/>
              </a:rPr>
              <a:t>В сентябре 2015 года </a:t>
            </a:r>
          </a:p>
          <a:p>
            <a:pPr marL="273050" indent="-273050" algn="ctr">
              <a:lnSpc>
                <a:spcPts val="2400"/>
              </a:lnSpc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ru-RU" altLang="ru-RU" sz="2800">
                <a:solidFill>
                  <a:srgbClr val="000099"/>
                </a:solidFill>
                <a:ea typeface="DejaVu Serif Condensed" pitchFamily="18" charset="0"/>
              </a:rPr>
              <a:t>студенческая газета возродилась </a:t>
            </a:r>
          </a:p>
          <a:p>
            <a:pPr marL="273050" indent="-273050" algn="ctr">
              <a:lnSpc>
                <a:spcPts val="2400"/>
              </a:lnSpc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ru-RU" altLang="ru-RU" sz="2800">
                <a:solidFill>
                  <a:srgbClr val="000099"/>
                </a:solidFill>
                <a:ea typeface="DejaVu Serif Condensed" pitchFamily="18" charset="0"/>
              </a:rPr>
              <a:t>в новом формате</a:t>
            </a:r>
          </a:p>
        </p:txBody>
      </p:sp>
      <p:sp>
        <p:nvSpPr>
          <p:cNvPr id="5123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Wingdings 2" pitchFamily="18" charset="2"/>
              <a:buNone/>
            </a:pPr>
            <a:endParaRPr lang="ru-RU" altLang="ru-RU" smtClean="0"/>
          </a:p>
        </p:txBody>
      </p:sp>
      <p:grpSp>
        <p:nvGrpSpPr>
          <p:cNvPr id="5124" name="Group 2"/>
          <p:cNvGrpSpPr>
            <a:grpSpLocks/>
          </p:cNvGrpSpPr>
          <p:nvPr/>
        </p:nvGrpSpPr>
        <p:grpSpPr bwMode="auto">
          <a:xfrm>
            <a:off x="2051050" y="2205038"/>
            <a:ext cx="5545138" cy="4537075"/>
            <a:chOff x="4869" y="10798"/>
            <a:chExt cx="4541" cy="3901"/>
          </a:xfrm>
        </p:grpSpPr>
        <p:pic>
          <p:nvPicPr>
            <p:cNvPr id="5125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 t="3371" b="5038"/>
            <a:stretch>
              <a:fillRect/>
            </a:stretch>
          </p:blipFill>
          <p:spPr bwMode="auto">
            <a:xfrm rot="-2226604">
              <a:off x="4869" y="11206"/>
              <a:ext cx="1906" cy="2636"/>
            </a:xfrm>
            <a:prstGeom prst="rect">
              <a:avLst/>
            </a:prstGeom>
            <a:noFill/>
            <a:ln w="9525">
              <a:solidFill>
                <a:srgbClr val="C00000"/>
              </a:solidFill>
              <a:miter lim="800000"/>
              <a:headEnd/>
              <a:tailEnd/>
            </a:ln>
          </p:spPr>
        </p:pic>
        <p:pic>
          <p:nvPicPr>
            <p:cNvPr id="5126" name="Picture 4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rot="-661159">
              <a:off x="5712" y="10798"/>
              <a:ext cx="1849" cy="2635"/>
            </a:xfrm>
            <a:prstGeom prst="rect">
              <a:avLst/>
            </a:prstGeom>
            <a:noFill/>
            <a:ln w="6350">
              <a:solidFill>
                <a:srgbClr val="000000"/>
              </a:solidFill>
              <a:miter lim="800000"/>
              <a:headEnd/>
              <a:tailEnd/>
            </a:ln>
            <a:effectLst/>
          </p:spPr>
        </p:pic>
        <p:pic>
          <p:nvPicPr>
            <p:cNvPr id="5127" name="Picture 5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rot="545726">
              <a:off x="6634" y="10873"/>
              <a:ext cx="1869" cy="2660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</p:pic>
        <p:pic>
          <p:nvPicPr>
            <p:cNvPr id="5128" name="Picture 6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 rot="2145728">
              <a:off x="7561" y="11207"/>
              <a:ext cx="1849" cy="2634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</p:pic>
        <p:pic>
          <p:nvPicPr>
            <p:cNvPr id="5129" name="Picture 7"/>
            <p:cNvPicPr>
              <a:picLocks noChangeAspect="1" noChangeArrowheads="1"/>
            </p:cNvPicPr>
            <p:nvPr/>
          </p:nvPicPr>
          <p:blipFill>
            <a:blip r:embed="rId7" cstate="print"/>
            <a:srcRect l="-362" t="705" r="1546" b="2563"/>
            <a:stretch>
              <a:fillRect/>
            </a:stretch>
          </p:blipFill>
          <p:spPr bwMode="auto">
            <a:xfrm>
              <a:off x="6246" y="12065"/>
              <a:ext cx="1903" cy="2634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</p:pic>
      </p:grp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9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100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 txBox="1">
            <a:spLocks noChangeArrowheads="1"/>
          </p:cNvSpPr>
          <p:nvPr/>
        </p:nvSpPr>
        <p:spPr bwMode="auto">
          <a:xfrm>
            <a:off x="0" y="620713"/>
            <a:ext cx="9144000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>
              <a:lnSpc>
                <a:spcPts val="24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endParaRPr lang="ru-RU" altLang="ru-RU" sz="2400" b="1">
              <a:solidFill>
                <a:srgbClr val="000099"/>
              </a:solidFill>
              <a:latin typeface="DejaVu Serif Condensed" pitchFamily="18" charset="0"/>
              <a:ea typeface="DejaVu Serif Condensed" pitchFamily="18" charset="0"/>
            </a:endParaRPr>
          </a:p>
          <a:p>
            <a:pPr algn="ctr" eaLnBrk="0" hangingPunct="0">
              <a:lnSpc>
                <a:spcPts val="24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endParaRPr lang="ru-RU" altLang="ru-RU" sz="2400" b="1">
              <a:solidFill>
                <a:srgbClr val="000099"/>
              </a:solidFill>
              <a:latin typeface="DejaVu Serif Condensed" pitchFamily="18" charset="0"/>
              <a:ea typeface="DejaVu Serif Condensed" pitchFamily="18" charset="0"/>
            </a:endParaRPr>
          </a:p>
        </p:txBody>
      </p:sp>
      <p:sp>
        <p:nvSpPr>
          <p:cNvPr id="6147" name="Объект 1"/>
          <p:cNvSpPr>
            <a:spLocks noGrp="1"/>
          </p:cNvSpPr>
          <p:nvPr>
            <p:ph idx="1"/>
          </p:nvPr>
        </p:nvSpPr>
        <p:spPr>
          <a:xfrm>
            <a:off x="0" y="836613"/>
            <a:ext cx="9144000" cy="5472112"/>
          </a:xfrm>
        </p:spPr>
        <p:txBody>
          <a:bodyPr/>
          <a:lstStyle/>
          <a:p>
            <a:pPr algn="ctr">
              <a:lnSpc>
                <a:spcPts val="2400"/>
              </a:lnSpc>
              <a:buFont typeface="Wingdings 2" pitchFamily="18" charset="2"/>
              <a:buNone/>
            </a:pPr>
            <a:r>
              <a:rPr lang="ru-RU" altLang="ru-RU" sz="2800" smtClean="0">
                <a:solidFill>
                  <a:srgbClr val="3333FF"/>
                </a:solidFill>
                <a:latin typeface="Arial" charset="0"/>
                <a:ea typeface="DejaVu Serif Condensed" pitchFamily="18" charset="0"/>
                <a:cs typeface="DejaVu Serif Condensed" pitchFamily="18" charset="0"/>
              </a:rPr>
              <a:t>Секция для корреспондентов</a:t>
            </a:r>
          </a:p>
          <a:p>
            <a:pPr algn="ctr">
              <a:lnSpc>
                <a:spcPts val="2400"/>
              </a:lnSpc>
              <a:buFont typeface="Wingdings 2" pitchFamily="18" charset="2"/>
              <a:buNone/>
            </a:pPr>
            <a:r>
              <a:rPr lang="ru-RU" altLang="ru-RU" sz="2800" smtClean="0">
                <a:solidFill>
                  <a:srgbClr val="3333FF"/>
                </a:solidFill>
                <a:latin typeface="Arial" charset="0"/>
                <a:ea typeface="DejaVu Serif Condensed" pitchFamily="18" charset="0"/>
                <a:cs typeface="DejaVu Serif Condensed" pitchFamily="18" charset="0"/>
              </a:rPr>
              <a:t> газеты колледжа </a:t>
            </a:r>
          </a:p>
          <a:p>
            <a:pPr algn="ctr">
              <a:lnSpc>
                <a:spcPts val="2400"/>
              </a:lnSpc>
              <a:buFont typeface="Wingdings 2" pitchFamily="18" charset="2"/>
              <a:buNone/>
            </a:pPr>
            <a:r>
              <a:rPr lang="ru-RU" altLang="ru-RU" sz="2800" smtClean="0">
                <a:solidFill>
                  <a:srgbClr val="3333FF"/>
                </a:solidFill>
                <a:latin typeface="Arial" charset="0"/>
                <a:ea typeface="DejaVu Serif Condensed" pitchFamily="18" charset="0"/>
                <a:cs typeface="DejaVu Serif Condensed" pitchFamily="18" charset="0"/>
              </a:rPr>
              <a:t>«На студенческой волне»</a:t>
            </a:r>
          </a:p>
          <a:p>
            <a:endParaRPr lang="ru-RU" altLang="ru-RU" sz="800" b="1" smtClean="0">
              <a:solidFill>
                <a:srgbClr val="3333FF"/>
              </a:solidFill>
            </a:endParaRPr>
          </a:p>
          <a:p>
            <a:pPr>
              <a:buFont typeface="Wingdings 2" pitchFamily="18" charset="2"/>
              <a:buNone/>
            </a:pPr>
            <a:endParaRPr lang="ru-RU" altLang="ru-RU" sz="2800" smtClean="0">
              <a:latin typeface="DejaVu Serif Condensed" pitchFamily="18" charset="0"/>
              <a:ea typeface="DejaVu Serif Condensed" pitchFamily="18" charset="0"/>
              <a:cs typeface="DejaVu Serif Condensed" pitchFamily="18" charset="0"/>
            </a:endParaRPr>
          </a:p>
        </p:txBody>
      </p:sp>
      <p:pic>
        <p:nvPicPr>
          <p:cNvPr id="6148" name="Picture 2" descr="E:\Е\копия 270516\Нонна\ФОТО1\фото Выборы редколлегии 191015\Фото057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71588" y="2133600"/>
            <a:ext cx="6600825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/>
          <p:cNvSpPr txBox="1">
            <a:spLocks noChangeArrowheads="1"/>
          </p:cNvSpPr>
          <p:nvPr/>
        </p:nvSpPr>
        <p:spPr bwMode="auto">
          <a:xfrm>
            <a:off x="0" y="620713"/>
            <a:ext cx="9144000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>
              <a:lnSpc>
                <a:spcPts val="24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endParaRPr lang="ru-RU" altLang="ru-RU" sz="2400" b="1">
              <a:solidFill>
                <a:srgbClr val="000099"/>
              </a:solidFill>
              <a:latin typeface="DejaVu Serif Condensed" pitchFamily="18" charset="0"/>
              <a:ea typeface="DejaVu Serif Condensed" pitchFamily="18" charset="0"/>
            </a:endParaRPr>
          </a:p>
          <a:p>
            <a:pPr algn="ctr" eaLnBrk="0" hangingPunct="0">
              <a:lnSpc>
                <a:spcPts val="24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endParaRPr lang="ru-RU" altLang="ru-RU" sz="2400" b="1">
              <a:solidFill>
                <a:srgbClr val="000099"/>
              </a:solidFill>
              <a:latin typeface="DejaVu Serif Condensed" pitchFamily="18" charset="0"/>
              <a:ea typeface="DejaVu Serif Condensed" pitchFamily="18" charset="0"/>
            </a:endParaRPr>
          </a:p>
        </p:txBody>
      </p:sp>
      <p:sp>
        <p:nvSpPr>
          <p:cNvPr id="7171" name="Объект 1"/>
          <p:cNvSpPr>
            <a:spLocks noGrp="1"/>
          </p:cNvSpPr>
          <p:nvPr>
            <p:ph idx="1"/>
          </p:nvPr>
        </p:nvSpPr>
        <p:spPr>
          <a:xfrm>
            <a:off x="457200" y="836613"/>
            <a:ext cx="8229600" cy="5472112"/>
          </a:xfrm>
        </p:spPr>
        <p:txBody>
          <a:bodyPr/>
          <a:lstStyle/>
          <a:p>
            <a:pPr algn="ctr">
              <a:lnSpc>
                <a:spcPts val="2400"/>
              </a:lnSpc>
              <a:buFont typeface="Wingdings 2" pitchFamily="18" charset="2"/>
              <a:buNone/>
            </a:pPr>
            <a:r>
              <a:rPr lang="ru-RU" altLang="ru-RU" sz="2800" smtClean="0">
                <a:solidFill>
                  <a:srgbClr val="3333FF"/>
                </a:solidFill>
                <a:latin typeface="Arial" charset="0"/>
                <a:ea typeface="DejaVu Serif Condensed" pitchFamily="18" charset="0"/>
                <a:cs typeface="DejaVu Serif Condensed" pitchFamily="18" charset="0"/>
              </a:rPr>
              <a:t>Какой мы хотим видеть </a:t>
            </a:r>
          </a:p>
          <a:p>
            <a:pPr algn="ctr">
              <a:lnSpc>
                <a:spcPts val="2400"/>
              </a:lnSpc>
              <a:buFont typeface="Wingdings 2" pitchFamily="18" charset="2"/>
              <a:buNone/>
            </a:pPr>
            <a:r>
              <a:rPr lang="ru-RU" altLang="ru-RU" sz="2800" smtClean="0">
                <a:solidFill>
                  <a:srgbClr val="3333FF"/>
                </a:solidFill>
                <a:latin typeface="Arial" charset="0"/>
                <a:ea typeface="DejaVu Serif Condensed" pitchFamily="18" charset="0"/>
                <a:cs typeface="DejaVu Serif Condensed" pitchFamily="18" charset="0"/>
              </a:rPr>
              <a:t>студенческую газету?</a:t>
            </a:r>
          </a:p>
          <a:p>
            <a:pPr>
              <a:buFont typeface="Wingdings 2" pitchFamily="18" charset="2"/>
              <a:buNone/>
            </a:pPr>
            <a:r>
              <a:rPr lang="ru-RU" altLang="ru-RU" sz="2800" smtClean="0">
                <a:latin typeface="DejaVu Serif Condensed" pitchFamily="18" charset="0"/>
                <a:ea typeface="DejaVu Serif Condensed" pitchFamily="18" charset="0"/>
                <a:cs typeface="DejaVu Serif Condensed" pitchFamily="18" charset="0"/>
              </a:rPr>
              <a:t> </a:t>
            </a:r>
          </a:p>
          <a:p>
            <a:pPr>
              <a:buFont typeface="Wingdings 2" pitchFamily="18" charset="2"/>
              <a:buNone/>
            </a:pPr>
            <a:endParaRPr lang="ru-RU" altLang="ru-RU" sz="2800" smtClean="0">
              <a:latin typeface="DejaVu Serif Condensed" pitchFamily="18" charset="0"/>
              <a:ea typeface="DejaVu Serif Condensed" pitchFamily="18" charset="0"/>
              <a:cs typeface="DejaVu Serif Condensed" pitchFamily="18" charset="0"/>
            </a:endParaRPr>
          </a:p>
          <a:p>
            <a:pPr>
              <a:buFont typeface="Wingdings 2" pitchFamily="18" charset="2"/>
              <a:buNone/>
            </a:pPr>
            <a:endParaRPr lang="ru-RU" altLang="ru-RU" sz="2800" smtClean="0">
              <a:latin typeface="DejaVu Serif Condensed" pitchFamily="18" charset="0"/>
              <a:ea typeface="DejaVu Serif Condensed" pitchFamily="18" charset="0"/>
              <a:cs typeface="DejaVu Serif Condensed" pitchFamily="18" charset="0"/>
            </a:endParaRPr>
          </a:p>
        </p:txBody>
      </p:sp>
      <p:pic>
        <p:nvPicPr>
          <p:cNvPr id="7172" name="Picture 2" descr="E:\Е\копия 270516\Нонна\ФОТО1\фото Выборы редколлегии 191015\Фото056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71588" y="2492375"/>
            <a:ext cx="6600825" cy="396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-30163" y="601663"/>
            <a:ext cx="9144001" cy="172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 pitchFamily="18" charset="2"/>
              <a:buNone/>
              <a:defRPr/>
            </a:pPr>
            <a:endParaRPr lang="ru-RU" sz="2800" dirty="0" smtClean="0">
              <a:solidFill>
                <a:srgbClr val="000099"/>
              </a:solidFill>
              <a:latin typeface="Arial" panose="020B0604020202020204" pitchFamily="34" charset="0"/>
              <a:ea typeface="DejaVu Serif Condensed" panose="02060606050605020204" pitchFamily="18" charset="0"/>
              <a:cs typeface="Arial" panose="020B0604020202020204" pitchFamily="34" charset="0"/>
            </a:endParaRPr>
          </a:p>
          <a:p>
            <a:pPr marL="0" indent="0" algn="ctr">
              <a:buFont typeface="Wingdings 2" pitchFamily="18" charset="2"/>
              <a:buNone/>
              <a:defRPr/>
            </a:pPr>
            <a:r>
              <a:rPr lang="ru-RU" sz="2800" dirty="0" smtClean="0">
                <a:solidFill>
                  <a:srgbClr val="000099"/>
                </a:solidFill>
                <a:latin typeface="Arial" panose="020B0604020202020204" pitchFamily="34" charset="0"/>
                <a:ea typeface="DejaVu Serif Condensed" panose="02060606050605020204" pitchFamily="18" charset="0"/>
                <a:cs typeface="Arial" panose="020B0604020202020204" pitchFamily="34" charset="0"/>
              </a:rPr>
              <a:t>«Мозговой штурм»</a:t>
            </a:r>
            <a:endParaRPr lang="ru-RU" sz="2800" b="1" spc="-100" dirty="0">
              <a:solidFill>
                <a:srgbClr val="000099"/>
              </a:solidFill>
              <a:latin typeface="Arial" panose="020B0604020202020204" pitchFamily="34" charset="0"/>
              <a:ea typeface="DejaVu Serif Condensed" panose="02060606050605020204" pitchFamily="18" charset="0"/>
              <a:cs typeface="Arial" panose="020B0604020202020204" pitchFamily="34" charset="0"/>
            </a:endParaRPr>
          </a:p>
        </p:txBody>
      </p:sp>
      <p:sp>
        <p:nvSpPr>
          <p:cNvPr id="8195" name="Объект 1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</p:spPr>
        <p:txBody>
          <a:bodyPr/>
          <a:lstStyle/>
          <a:p>
            <a:pPr marL="0" indent="0">
              <a:buFont typeface="Wingdings 2" pitchFamily="18" charset="2"/>
              <a:buNone/>
            </a:pPr>
            <a:endParaRPr lang="ru-RU" altLang="ru-RU" smtClean="0"/>
          </a:p>
        </p:txBody>
      </p:sp>
      <p:pic>
        <p:nvPicPr>
          <p:cNvPr id="8196" name="Picture 2" descr="E:\Е\копия 270516\Нонна\ФОТО1\фото Выборы редколлегии 191015\Фото0580.jpg"/>
          <p:cNvPicPr>
            <a:picLocks noChangeAspect="1" noChangeArrowheads="1"/>
          </p:cNvPicPr>
          <p:nvPr/>
        </p:nvPicPr>
        <p:blipFill>
          <a:blip r:embed="rId3" cstate="print"/>
          <a:srcRect l="9528" t="22403" r="29303" b="6650"/>
          <a:stretch>
            <a:fillRect/>
          </a:stretch>
        </p:blipFill>
        <p:spPr bwMode="auto">
          <a:xfrm>
            <a:off x="1835150" y="2330450"/>
            <a:ext cx="5794375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-30163" y="601663"/>
            <a:ext cx="9144001" cy="172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 pitchFamily="18" charset="2"/>
              <a:buNone/>
              <a:defRPr/>
            </a:pPr>
            <a:endParaRPr lang="ru-RU" sz="2800" dirty="0" smtClean="0">
              <a:solidFill>
                <a:srgbClr val="000099"/>
              </a:solidFill>
              <a:latin typeface="Arial" panose="020B0604020202020204" pitchFamily="34" charset="0"/>
              <a:ea typeface="DejaVu Serif Condensed" panose="02060606050605020204" pitchFamily="18" charset="0"/>
              <a:cs typeface="Arial" panose="020B0604020202020204" pitchFamily="34" charset="0"/>
            </a:endParaRPr>
          </a:p>
          <a:p>
            <a:pPr marL="0" indent="0" algn="ctr">
              <a:buFont typeface="Wingdings 2" pitchFamily="18" charset="2"/>
              <a:buNone/>
              <a:defRPr/>
            </a:pPr>
            <a:r>
              <a:rPr lang="ru-RU" sz="2800" dirty="0" smtClean="0">
                <a:solidFill>
                  <a:srgbClr val="000099"/>
                </a:solidFill>
                <a:latin typeface="Arial" panose="020B0604020202020204" pitchFamily="34" charset="0"/>
                <a:ea typeface="DejaVu Serif Condensed" panose="02060606050605020204" pitchFamily="18" charset="0"/>
                <a:cs typeface="Arial" panose="020B0604020202020204" pitchFamily="34" charset="0"/>
              </a:rPr>
              <a:t>Презентация макета газеты</a:t>
            </a:r>
            <a:endParaRPr lang="ru-RU" sz="2800" b="1" spc="-100" dirty="0">
              <a:solidFill>
                <a:srgbClr val="000099"/>
              </a:solidFill>
              <a:latin typeface="Arial" panose="020B0604020202020204" pitchFamily="34" charset="0"/>
              <a:ea typeface="DejaVu Serif Condensed" panose="02060606050605020204" pitchFamily="18" charset="0"/>
              <a:cs typeface="Arial" panose="020B0604020202020204" pitchFamily="34" charset="0"/>
            </a:endParaRPr>
          </a:p>
        </p:txBody>
      </p:sp>
      <p:pic>
        <p:nvPicPr>
          <p:cNvPr id="9219" name="Picture 2" descr="E:\Е\копия 270516\Нонна\ФОТО1\фото Выборы редколлегии 191015\Фото0585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4823" t="11104" r="6763"/>
          <a:stretch>
            <a:fillRect/>
          </a:stretch>
        </p:blipFill>
        <p:spPr>
          <a:xfrm>
            <a:off x="1116013" y="2330450"/>
            <a:ext cx="6769100" cy="3956050"/>
          </a:xfr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0" y="5129213"/>
            <a:ext cx="9144000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ru-RU" altLang="ru-RU" sz="2800">
                <a:solidFill>
                  <a:srgbClr val="000099"/>
                </a:solidFill>
                <a:ea typeface="DejaVu Serif Condensed" pitchFamily="18" charset="0"/>
              </a:rPr>
              <a:t>Выборы редакционной коллегии </a:t>
            </a:r>
          </a:p>
          <a:p>
            <a:pPr algn="ctr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ru-RU" altLang="ru-RU" sz="2800">
                <a:solidFill>
                  <a:srgbClr val="000099"/>
                </a:solidFill>
                <a:ea typeface="DejaVu Serif Condensed" pitchFamily="18" charset="0"/>
              </a:rPr>
              <a:t> и председателя редколлегии</a:t>
            </a:r>
          </a:p>
        </p:txBody>
      </p:sp>
      <p:sp>
        <p:nvSpPr>
          <p:cNvPr id="10243" name="Объект 1"/>
          <p:cNvSpPr>
            <a:spLocks noGrp="1"/>
          </p:cNvSpPr>
          <p:nvPr>
            <p:ph idx="1"/>
          </p:nvPr>
        </p:nvSpPr>
        <p:spPr>
          <a:xfrm>
            <a:off x="427038" y="836613"/>
            <a:ext cx="8229600" cy="3959225"/>
          </a:xfrm>
        </p:spPr>
        <p:txBody>
          <a:bodyPr/>
          <a:lstStyle/>
          <a:p>
            <a:pPr marL="0" indent="0">
              <a:buFont typeface="Wingdings 2" pitchFamily="18" charset="2"/>
              <a:buNone/>
            </a:pPr>
            <a:endParaRPr lang="ru-RU" altLang="ru-RU" smtClean="0"/>
          </a:p>
        </p:txBody>
      </p:sp>
      <p:pic>
        <p:nvPicPr>
          <p:cNvPr id="10244" name="Picture 2" descr="E:\Е\копия 270516\Нонна\ФОТО1\фото Выборы редколлегии 191015\Фото0588.jpg"/>
          <p:cNvPicPr>
            <a:picLocks noChangeAspect="1" noChangeArrowheads="1"/>
          </p:cNvPicPr>
          <p:nvPr/>
        </p:nvPicPr>
        <p:blipFill>
          <a:blip r:embed="rId3" cstate="print"/>
          <a:srcRect t="17377" r="16158"/>
          <a:stretch>
            <a:fillRect/>
          </a:stretch>
        </p:blipFill>
        <p:spPr bwMode="auto">
          <a:xfrm>
            <a:off x="1193800" y="873125"/>
            <a:ext cx="6696075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125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-30163" y="601663"/>
            <a:ext cx="9144001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ru-RU" altLang="ru-RU" sz="2800">
                <a:solidFill>
                  <a:srgbClr val="000099"/>
                </a:solidFill>
                <a:ea typeface="DejaVu Serif Condensed" pitchFamily="18" charset="0"/>
              </a:rPr>
              <a:t>Избрана редколлегия газеты</a:t>
            </a:r>
          </a:p>
          <a:p>
            <a:pPr algn="ctr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ru-RU" altLang="ru-RU" sz="2800">
                <a:solidFill>
                  <a:srgbClr val="000099"/>
                </a:solidFill>
                <a:ea typeface="DejaVu Serif Condensed" pitchFamily="18" charset="0"/>
              </a:rPr>
              <a:t>«На студенческой волне» </a:t>
            </a:r>
          </a:p>
        </p:txBody>
      </p:sp>
      <p:sp>
        <p:nvSpPr>
          <p:cNvPr id="17411" name="Объект 1"/>
          <p:cNvSpPr>
            <a:spLocks noGrp="1"/>
          </p:cNvSpPr>
          <p:nvPr>
            <p:ph idx="1"/>
          </p:nvPr>
        </p:nvSpPr>
        <p:spPr>
          <a:xfrm>
            <a:off x="971550" y="1341438"/>
            <a:ext cx="7685088" cy="5183187"/>
          </a:xfrm>
        </p:spPr>
        <p:txBody>
          <a:bodyPr/>
          <a:lstStyle/>
          <a:p>
            <a:pPr marL="0" indent="0">
              <a:buFont typeface="Wingdings 2" pitchFamily="18" charset="2"/>
              <a:buNone/>
              <a:defRPr/>
            </a:pPr>
            <a:endParaRPr lang="ru-RU" altLang="ru-RU" sz="2400" dirty="0" smtClean="0"/>
          </a:p>
          <a:p>
            <a:pPr marL="0" indent="0">
              <a:buFont typeface="Wingdings 2" pitchFamily="18" charset="2"/>
              <a:buNone/>
              <a:defRPr/>
            </a:pPr>
            <a:endParaRPr lang="ru-RU" altLang="ru-RU" sz="2400" dirty="0" smtClean="0"/>
          </a:p>
          <a:p>
            <a:pPr marL="0" indent="0">
              <a:buFont typeface="Wingdings 2" pitchFamily="18" charset="2"/>
              <a:buNone/>
              <a:defRPr/>
            </a:pPr>
            <a:r>
              <a:rPr lang="ru-RU" alt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ru-RU" altLang="ru-RU" sz="2400" b="1" dirty="0" smtClean="0">
                <a:latin typeface="Arial" panose="020B0604020202020204" pitchFamily="34" charset="0"/>
                <a:ea typeface="DejaVu Serif Condensed" pitchFamily="18" charset="0"/>
                <a:cs typeface="Arial" panose="020B0604020202020204" pitchFamily="34" charset="0"/>
              </a:rPr>
              <a:t>Алена Рябцева </a:t>
            </a:r>
            <a:r>
              <a:rPr lang="ru-RU" altLang="ru-RU" sz="2400" dirty="0" smtClean="0">
                <a:latin typeface="Arial" panose="020B0604020202020204" pitchFamily="34" charset="0"/>
                <a:ea typeface="DejaVu Serif Condensed" pitchFamily="18" charset="0"/>
                <a:cs typeface="Arial" panose="020B0604020202020204" pitchFamily="34" charset="0"/>
              </a:rPr>
              <a:t>(группа ДО 1503);</a:t>
            </a:r>
          </a:p>
          <a:p>
            <a:pPr marL="0" indent="0">
              <a:buFont typeface="Wingdings 2" pitchFamily="18" charset="2"/>
              <a:buNone/>
              <a:defRPr/>
            </a:pPr>
            <a:r>
              <a:rPr lang="ru-RU" altLang="ru-RU" sz="2400" dirty="0" smtClean="0">
                <a:latin typeface="Arial" panose="020B0604020202020204" pitchFamily="34" charset="0"/>
                <a:ea typeface="DejaVu Serif Condensed" pitchFamily="18" charset="0"/>
                <a:cs typeface="Arial" panose="020B0604020202020204" pitchFamily="34" charset="0"/>
              </a:rPr>
              <a:t>– </a:t>
            </a:r>
            <a:r>
              <a:rPr lang="ru-RU" altLang="ru-RU" sz="2400" b="1" dirty="0" smtClean="0">
                <a:latin typeface="Arial" panose="020B0604020202020204" pitchFamily="34" charset="0"/>
                <a:ea typeface="DejaVu Serif Condensed" pitchFamily="18" charset="0"/>
                <a:cs typeface="Arial" panose="020B0604020202020204" pitchFamily="34" charset="0"/>
              </a:rPr>
              <a:t>Оксана Баринова </a:t>
            </a:r>
            <a:r>
              <a:rPr lang="ru-RU" altLang="ru-RU" sz="2400" dirty="0" smtClean="0">
                <a:latin typeface="Arial" panose="020B0604020202020204" pitchFamily="34" charset="0"/>
                <a:ea typeface="DejaVu Serif Condensed" pitchFamily="18" charset="0"/>
                <a:cs typeface="Arial" panose="020B0604020202020204" pitchFamily="34" charset="0"/>
              </a:rPr>
              <a:t>(группа ДО 1503);</a:t>
            </a:r>
          </a:p>
          <a:p>
            <a:pPr marL="0" indent="0">
              <a:buFont typeface="Wingdings 2" pitchFamily="18" charset="2"/>
              <a:buNone/>
              <a:defRPr/>
            </a:pPr>
            <a:r>
              <a:rPr lang="ru-RU" altLang="ru-RU" sz="2400" dirty="0" smtClean="0">
                <a:latin typeface="Arial" panose="020B0604020202020204" pitchFamily="34" charset="0"/>
                <a:ea typeface="DejaVu Serif Condensed" pitchFamily="18" charset="0"/>
                <a:cs typeface="Arial" panose="020B0604020202020204" pitchFamily="34" charset="0"/>
              </a:rPr>
              <a:t>– </a:t>
            </a:r>
            <a:r>
              <a:rPr lang="ru-RU" altLang="ru-RU" sz="2400" b="1" dirty="0" smtClean="0">
                <a:latin typeface="Arial" panose="020B0604020202020204" pitchFamily="34" charset="0"/>
                <a:ea typeface="DejaVu Serif Condensed" pitchFamily="18" charset="0"/>
                <a:cs typeface="Arial" panose="020B0604020202020204" pitchFamily="34" charset="0"/>
              </a:rPr>
              <a:t>Родион Русин </a:t>
            </a:r>
            <a:r>
              <a:rPr lang="ru-RU" altLang="ru-RU" sz="2400" dirty="0" smtClean="0">
                <a:latin typeface="Arial" panose="020B0604020202020204" pitchFamily="34" charset="0"/>
                <a:ea typeface="DejaVu Serif Condensed" pitchFamily="18" charset="0"/>
                <a:cs typeface="Arial" panose="020B0604020202020204" pitchFamily="34" charset="0"/>
              </a:rPr>
              <a:t>(группа ПДО 131);</a:t>
            </a:r>
          </a:p>
          <a:p>
            <a:pPr marL="0" indent="0">
              <a:buFont typeface="Wingdings 2" pitchFamily="18" charset="2"/>
              <a:buNone/>
              <a:defRPr/>
            </a:pPr>
            <a:r>
              <a:rPr lang="ru-RU" altLang="ru-RU" sz="2400" dirty="0" smtClean="0">
                <a:latin typeface="Arial" panose="020B0604020202020204" pitchFamily="34" charset="0"/>
                <a:ea typeface="DejaVu Serif Condensed" pitchFamily="18" charset="0"/>
                <a:cs typeface="Arial" panose="020B0604020202020204" pitchFamily="34" charset="0"/>
              </a:rPr>
              <a:t>– </a:t>
            </a:r>
            <a:r>
              <a:rPr lang="ru-RU" altLang="ru-RU" sz="2400" b="1" dirty="0" smtClean="0">
                <a:latin typeface="Arial" panose="020B0604020202020204" pitchFamily="34" charset="0"/>
                <a:ea typeface="DejaVu Serif Condensed" pitchFamily="18" charset="0"/>
                <a:cs typeface="Arial" panose="020B0604020202020204" pitchFamily="34" charset="0"/>
              </a:rPr>
              <a:t>Александра </a:t>
            </a:r>
            <a:r>
              <a:rPr lang="ru-RU" altLang="ru-RU" sz="2400" b="1" dirty="0" err="1" smtClean="0">
                <a:latin typeface="Arial" panose="020B0604020202020204" pitchFamily="34" charset="0"/>
                <a:ea typeface="DejaVu Serif Condensed" pitchFamily="18" charset="0"/>
                <a:cs typeface="Arial" panose="020B0604020202020204" pitchFamily="34" charset="0"/>
              </a:rPr>
              <a:t>Пекова</a:t>
            </a:r>
            <a:r>
              <a:rPr lang="ru-RU" altLang="ru-RU" sz="2400" b="1" dirty="0" smtClean="0">
                <a:latin typeface="Arial" panose="020B0604020202020204" pitchFamily="34" charset="0"/>
                <a:ea typeface="DejaVu Serif Condensed" pitchFamily="18" charset="0"/>
                <a:cs typeface="Arial" panose="020B0604020202020204" pitchFamily="34" charset="0"/>
              </a:rPr>
              <a:t> </a:t>
            </a:r>
            <a:r>
              <a:rPr lang="ru-RU" altLang="ru-RU" sz="2400" dirty="0" smtClean="0">
                <a:latin typeface="Arial" panose="020B0604020202020204" pitchFamily="34" charset="0"/>
                <a:ea typeface="DejaVu Serif Condensed" pitchFamily="18" charset="0"/>
                <a:cs typeface="Arial" panose="020B0604020202020204" pitchFamily="34" charset="0"/>
              </a:rPr>
              <a:t>(группа ПДО 131);</a:t>
            </a:r>
          </a:p>
          <a:p>
            <a:pPr marL="0" indent="0">
              <a:buFont typeface="Wingdings 2" pitchFamily="18" charset="2"/>
              <a:buNone/>
              <a:defRPr/>
            </a:pPr>
            <a:r>
              <a:rPr lang="ru-RU" altLang="ru-RU" sz="2400" dirty="0" smtClean="0">
                <a:latin typeface="Arial" panose="020B0604020202020204" pitchFamily="34" charset="0"/>
                <a:ea typeface="DejaVu Serif Condensed" pitchFamily="18" charset="0"/>
                <a:cs typeface="Arial" panose="020B0604020202020204" pitchFamily="34" charset="0"/>
              </a:rPr>
              <a:t>– </a:t>
            </a:r>
            <a:r>
              <a:rPr lang="ru-RU" altLang="ru-RU" sz="2400" b="1" dirty="0" smtClean="0">
                <a:latin typeface="Arial" panose="020B0604020202020204" pitchFamily="34" charset="0"/>
                <a:ea typeface="DejaVu Serif Condensed" pitchFamily="18" charset="0"/>
                <a:cs typeface="Arial" panose="020B0604020202020204" pitchFamily="34" charset="0"/>
              </a:rPr>
              <a:t>Людмила Калиновская </a:t>
            </a:r>
            <a:r>
              <a:rPr lang="ru-RU" altLang="ru-RU" sz="2400" dirty="0" smtClean="0">
                <a:latin typeface="Arial" panose="020B0604020202020204" pitchFamily="34" charset="0"/>
                <a:ea typeface="DejaVu Serif Condensed" pitchFamily="18" charset="0"/>
                <a:cs typeface="Arial" panose="020B0604020202020204" pitchFamily="34" charset="0"/>
              </a:rPr>
              <a:t>(группа ПДО 121);</a:t>
            </a:r>
          </a:p>
          <a:p>
            <a:pPr marL="0" indent="0">
              <a:buFont typeface="Wingdings 2" pitchFamily="18" charset="2"/>
              <a:buNone/>
              <a:defRPr/>
            </a:pPr>
            <a:r>
              <a:rPr lang="ru-RU" altLang="ru-RU" sz="2400" dirty="0" smtClean="0">
                <a:latin typeface="Arial" panose="020B0604020202020204" pitchFamily="34" charset="0"/>
                <a:ea typeface="DejaVu Serif Condensed" pitchFamily="18" charset="0"/>
                <a:cs typeface="Arial" panose="020B0604020202020204" pitchFamily="34" charset="0"/>
              </a:rPr>
              <a:t>– </a:t>
            </a:r>
            <a:r>
              <a:rPr lang="ru-RU" altLang="ru-RU" sz="2400" b="1" dirty="0" smtClean="0">
                <a:latin typeface="Arial" panose="020B0604020202020204" pitchFamily="34" charset="0"/>
                <a:ea typeface="DejaVu Serif Condensed" pitchFamily="18" charset="0"/>
                <a:cs typeface="Arial" panose="020B0604020202020204" pitchFamily="34" charset="0"/>
              </a:rPr>
              <a:t>Эдуард Никитченко </a:t>
            </a:r>
            <a:r>
              <a:rPr lang="ru-RU" altLang="ru-RU" sz="2400" dirty="0" smtClean="0">
                <a:latin typeface="Arial" panose="020B0604020202020204" pitchFamily="34" charset="0"/>
                <a:ea typeface="DejaVu Serif Condensed" pitchFamily="18" charset="0"/>
                <a:cs typeface="Arial" panose="020B0604020202020204" pitchFamily="34" charset="0"/>
              </a:rPr>
              <a:t>(группа ПО 1505);</a:t>
            </a:r>
          </a:p>
          <a:p>
            <a:pPr marL="0" indent="0">
              <a:buFont typeface="Wingdings 2" pitchFamily="18" charset="2"/>
              <a:buNone/>
              <a:defRPr/>
            </a:pPr>
            <a:r>
              <a:rPr lang="ru-RU" altLang="ru-RU" sz="2400" dirty="0" smtClean="0">
                <a:latin typeface="Arial" panose="020B0604020202020204" pitchFamily="34" charset="0"/>
                <a:ea typeface="DejaVu Serif Condensed" pitchFamily="18" charset="0"/>
                <a:cs typeface="Arial" panose="020B0604020202020204" pitchFamily="34" charset="0"/>
              </a:rPr>
              <a:t>– </a:t>
            </a:r>
            <a:r>
              <a:rPr lang="ru-RU" altLang="ru-RU" sz="2400" b="1" dirty="0" smtClean="0">
                <a:latin typeface="Arial" panose="020B0604020202020204" pitchFamily="34" charset="0"/>
                <a:ea typeface="DejaVu Serif Condensed" pitchFamily="18" charset="0"/>
                <a:cs typeface="Arial" panose="020B0604020202020204" pitchFamily="34" charset="0"/>
              </a:rPr>
              <a:t>Ольга </a:t>
            </a:r>
            <a:r>
              <a:rPr lang="ru-RU" altLang="ru-RU" sz="2400" b="1" dirty="0" err="1" smtClean="0">
                <a:latin typeface="Arial" panose="020B0604020202020204" pitchFamily="34" charset="0"/>
                <a:ea typeface="DejaVu Serif Condensed" pitchFamily="18" charset="0"/>
                <a:cs typeface="Arial" panose="020B0604020202020204" pitchFamily="34" charset="0"/>
              </a:rPr>
              <a:t>Шерина</a:t>
            </a:r>
            <a:r>
              <a:rPr lang="ru-RU" altLang="ru-RU" sz="2400" b="1" dirty="0" smtClean="0">
                <a:latin typeface="Arial" panose="020B0604020202020204" pitchFamily="34" charset="0"/>
                <a:ea typeface="DejaVu Serif Condensed" pitchFamily="18" charset="0"/>
                <a:cs typeface="Arial" panose="020B0604020202020204" pitchFamily="34" charset="0"/>
              </a:rPr>
              <a:t> </a:t>
            </a:r>
            <a:r>
              <a:rPr lang="ru-RU" altLang="ru-RU" sz="2400" dirty="0" smtClean="0">
                <a:latin typeface="Arial" panose="020B0604020202020204" pitchFamily="34" charset="0"/>
                <a:ea typeface="DejaVu Serif Condensed" pitchFamily="18" charset="0"/>
                <a:cs typeface="Arial" panose="020B0604020202020204" pitchFamily="34" charset="0"/>
              </a:rPr>
              <a:t>(группа ПДО 1402)</a:t>
            </a:r>
          </a:p>
          <a:p>
            <a:pPr>
              <a:defRPr/>
            </a:pPr>
            <a:endParaRPr lang="ru-RU" altLang="ru-RU" dirty="0" smtClean="0">
              <a:latin typeface="DejaVu Serif Condensed" pitchFamily="18" charset="0"/>
              <a:ea typeface="DejaVu Serif Condensed" pitchFamily="18" charset="0"/>
              <a:cs typeface="DejaVu Serif Condensed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75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395288" y="5229225"/>
            <a:ext cx="8353425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ru-RU" altLang="ru-RU" sz="2800">
                <a:solidFill>
                  <a:srgbClr val="000099"/>
                </a:solidFill>
                <a:ea typeface="DejaVu Serif Condensed" pitchFamily="18" charset="0"/>
              </a:rPr>
              <a:t>Председателем редколлегии и членом студенческого совета избран студент 2 курса </a:t>
            </a:r>
            <a:r>
              <a:rPr lang="ru-RU" altLang="ru-RU" sz="2800" b="1">
                <a:solidFill>
                  <a:srgbClr val="000099"/>
                </a:solidFill>
                <a:ea typeface="DejaVu Serif Condensed" pitchFamily="18" charset="0"/>
              </a:rPr>
              <a:t>Родион Русин</a:t>
            </a:r>
            <a:endParaRPr lang="ru-RU" altLang="ru-RU" sz="2800">
              <a:solidFill>
                <a:srgbClr val="000099"/>
              </a:solidFill>
              <a:ea typeface="DejaVu Serif Condensed" pitchFamily="18" charset="0"/>
            </a:endParaRPr>
          </a:p>
        </p:txBody>
      </p:sp>
      <p:sp>
        <p:nvSpPr>
          <p:cNvPr id="12291" name="Объект 1"/>
          <p:cNvSpPr>
            <a:spLocks noGrp="1"/>
          </p:cNvSpPr>
          <p:nvPr>
            <p:ph idx="1"/>
          </p:nvPr>
        </p:nvSpPr>
        <p:spPr>
          <a:xfrm>
            <a:off x="427038" y="620713"/>
            <a:ext cx="8229600" cy="4608512"/>
          </a:xfrm>
        </p:spPr>
        <p:txBody>
          <a:bodyPr/>
          <a:lstStyle/>
          <a:p>
            <a:pPr marL="0" indent="0">
              <a:buFont typeface="Wingdings 2" pitchFamily="18" charset="2"/>
              <a:buNone/>
            </a:pPr>
            <a:endParaRPr lang="ru-RU" altLang="ru-RU" smtClean="0">
              <a:latin typeface="DejaVu Serif Condensed" pitchFamily="18" charset="0"/>
              <a:ea typeface="DejaVu Serif Condensed" pitchFamily="18" charset="0"/>
              <a:cs typeface="DejaVu Serif Condensed" pitchFamily="18" charset="0"/>
            </a:endParaRPr>
          </a:p>
        </p:txBody>
      </p:sp>
      <p:pic>
        <p:nvPicPr>
          <p:cNvPr id="12292" name="Picture 2" descr="E:\Е\копия 270516\Нонна\ФОТО1\фото с газетой интервью\DSC_0034.jpg"/>
          <p:cNvPicPr>
            <a:picLocks noChangeAspect="1" noChangeArrowheads="1"/>
          </p:cNvPicPr>
          <p:nvPr/>
        </p:nvPicPr>
        <p:blipFill>
          <a:blip r:embed="rId3" cstate="print"/>
          <a:srcRect t="8466"/>
          <a:stretch>
            <a:fillRect/>
          </a:stretch>
        </p:blipFill>
        <p:spPr bwMode="auto">
          <a:xfrm>
            <a:off x="2786063" y="620713"/>
            <a:ext cx="3252787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468313" y="611188"/>
            <a:ext cx="8645525" cy="116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ru-RU" altLang="ru-RU" sz="2400">
                <a:solidFill>
                  <a:srgbClr val="000099"/>
                </a:solidFill>
              </a:rPr>
              <a:t>Студенческая газета выходит 1 раз в </a:t>
            </a:r>
            <a:r>
              <a:rPr lang="ru-RU" altLang="ru-RU" sz="2800">
                <a:solidFill>
                  <a:srgbClr val="000099"/>
                </a:solidFill>
              </a:rPr>
              <a:t>квартал </a:t>
            </a:r>
          </a:p>
          <a:p>
            <a: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ru-RU" altLang="ru-RU" sz="2400">
                <a:solidFill>
                  <a:srgbClr val="000099"/>
                </a:solidFill>
              </a:rPr>
              <a:t>Тираж 50 экземпляров </a:t>
            </a:r>
            <a:endParaRPr lang="ru-RU" altLang="ru-RU" sz="2400" b="1">
              <a:solidFill>
                <a:srgbClr val="000099"/>
              </a:solidFill>
              <a:ea typeface="DejaVu Serif Condensed" pitchFamily="18" charset="0"/>
            </a:endParaRPr>
          </a:p>
        </p:txBody>
      </p:sp>
      <p:sp>
        <p:nvSpPr>
          <p:cNvPr id="13315" name="Объект 1"/>
          <p:cNvSpPr>
            <a:spLocks noGrp="1"/>
          </p:cNvSpPr>
          <p:nvPr>
            <p:ph idx="1"/>
          </p:nvPr>
        </p:nvSpPr>
        <p:spPr>
          <a:xfrm>
            <a:off x="427038" y="1773238"/>
            <a:ext cx="8229600" cy="4751387"/>
          </a:xfrm>
        </p:spPr>
        <p:txBody>
          <a:bodyPr/>
          <a:lstStyle/>
          <a:p>
            <a:pPr marL="0" indent="0">
              <a:buFont typeface="Wingdings 2" pitchFamily="18" charset="2"/>
              <a:buNone/>
            </a:pPr>
            <a:endParaRPr lang="ru-RU" altLang="ru-RU" smtClean="0">
              <a:latin typeface="DejaVu Serif Condensed" pitchFamily="18" charset="0"/>
              <a:ea typeface="DejaVu Serif Condensed" pitchFamily="18" charset="0"/>
              <a:cs typeface="DejaVu Serif Condensed" pitchFamily="18" charset="0"/>
            </a:endParaRPr>
          </a:p>
        </p:txBody>
      </p:sp>
      <p:pic>
        <p:nvPicPr>
          <p:cNvPr id="13316" name="Picture 2" descr="E:\Е\копия 270516\Нонна\ФОТО1\фото с газетой интервью\DSCN16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6375" y="1773238"/>
            <a:ext cx="6237288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4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468313" y="601663"/>
            <a:ext cx="8207375" cy="172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 pitchFamily="18" charset="2"/>
              <a:buNone/>
              <a:defRPr/>
            </a:pPr>
            <a:r>
              <a:rPr lang="ru-RU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sz="2400" dirty="0" smtClean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ыпуск </a:t>
            </a:r>
            <a:r>
              <a:rPr lang="ru-RU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газеты планируется на заседании редколлегии</a:t>
            </a:r>
            <a:endParaRPr lang="ru-RU" sz="2400" b="1" spc="-100" dirty="0">
              <a:solidFill>
                <a:srgbClr val="3333FF"/>
              </a:solidFill>
              <a:latin typeface="Arial" panose="020B0604020202020204" pitchFamily="34" charset="0"/>
              <a:ea typeface="DejaVu Serif Condensed" panose="02060606050605020204" pitchFamily="18" charset="0"/>
              <a:cs typeface="Arial" panose="020B0604020202020204" pitchFamily="34" charset="0"/>
            </a:endParaRPr>
          </a:p>
        </p:txBody>
      </p:sp>
      <p:sp>
        <p:nvSpPr>
          <p:cNvPr id="14339" name="Объект 1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</p:spPr>
        <p:txBody>
          <a:bodyPr/>
          <a:lstStyle/>
          <a:p>
            <a:pPr marL="0" indent="0">
              <a:buFont typeface="Wingdings 2" pitchFamily="18" charset="2"/>
              <a:buNone/>
            </a:pPr>
            <a:endParaRPr lang="ru-RU" altLang="ru-RU" smtClean="0"/>
          </a:p>
        </p:txBody>
      </p:sp>
      <p:pic>
        <p:nvPicPr>
          <p:cNvPr id="14340" name="Picture 2" descr="E:\Е\копия 270516\Нонна\ФОТО1\фото Выборы редколлегии 191015\Фото057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41425" y="2259013"/>
            <a:ext cx="6600825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468313" y="611188"/>
            <a:ext cx="8645525" cy="116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ru-RU" altLang="ru-RU" sz="2400">
                <a:solidFill>
                  <a:srgbClr val="C00000"/>
                </a:solidFill>
              </a:rPr>
              <a:t>Темы публикаций разнообразны: спорт, культура, история,       </a:t>
            </a:r>
          </a:p>
          <a:p>
            <a: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ru-RU" altLang="ru-RU" sz="2400">
                <a:solidFill>
                  <a:srgbClr val="C00000"/>
                </a:solidFill>
              </a:rPr>
              <a:t>                          психология отношений, увлечения, </a:t>
            </a:r>
          </a:p>
          <a:p>
            <a: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ru-RU" altLang="ru-RU" sz="2400">
                <a:solidFill>
                  <a:srgbClr val="C00000"/>
                </a:solidFill>
              </a:rPr>
              <a:t>                                                   домашние традиции и др.</a:t>
            </a:r>
          </a:p>
        </p:txBody>
      </p:sp>
      <p:pic>
        <p:nvPicPr>
          <p:cNvPr id="7" name="Picture 2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1628775"/>
            <a:ext cx="2987675" cy="42370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/>
        </p:spPr>
      </p:pic>
      <p:pic>
        <p:nvPicPr>
          <p:cNvPr id="8" name="Объект 7"/>
          <p:cNvPicPr>
            <a:picLocks noGrp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3059113" y="1916113"/>
            <a:ext cx="2989262" cy="4321175"/>
          </a:xfrm>
          <a:ln w="6350">
            <a:solidFill>
              <a:schemeClr val="tx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536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1500" y="2278063"/>
            <a:ext cx="3057525" cy="43195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725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950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395288" y="611188"/>
            <a:ext cx="8645525" cy="116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ru-RU" altLang="ru-RU" sz="2400">
                <a:solidFill>
                  <a:srgbClr val="000099"/>
                </a:solidFill>
                <a:ea typeface="DejaVu Serif Condensed" pitchFamily="18" charset="0"/>
              </a:rPr>
              <a:t>Корреспонденты находят темы для заметок, участвуя в студенческих мероприятиях колледжа</a:t>
            </a:r>
          </a:p>
        </p:txBody>
      </p:sp>
      <p:pic>
        <p:nvPicPr>
          <p:cNvPr id="5" name="Объект 4"/>
          <p:cNvPicPr>
            <a:picLocks noGrp="1"/>
          </p:cNvPicPr>
          <p:nvPr>
            <p:ph idx="1"/>
          </p:nvPr>
        </p:nvPicPr>
        <p:blipFill rotWithShape="1">
          <a:blip r:embed="rId3" cstate="print"/>
          <a:srcRect l="6282" r="6388" b="10792"/>
          <a:stretch/>
        </p:blipFill>
        <p:spPr>
          <a:xfrm>
            <a:off x="4267200" y="3213100"/>
            <a:ext cx="4552950" cy="3311525"/>
          </a:xfrm>
          <a:ln w="6350">
            <a:solidFill>
              <a:schemeClr val="tx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6" name="Рисунок 5"/>
          <p:cNvPicPr/>
          <p:nvPr/>
        </p:nvPicPr>
        <p:blipFill rotWithShape="1">
          <a:blip r:embed="rId4" cstate="print"/>
          <a:srcRect l="5396" t="7165" r="5370" b="5406"/>
          <a:stretch/>
        </p:blipFill>
        <p:spPr bwMode="auto">
          <a:xfrm>
            <a:off x="320675" y="1484313"/>
            <a:ext cx="4538663" cy="3600450"/>
          </a:xfrm>
          <a:prstGeom prst="rect">
            <a:avLst/>
          </a:prstGeom>
          <a:ln w="6350">
            <a:solidFill>
              <a:schemeClr val="tx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3648075" y="908050"/>
            <a:ext cx="5495925" cy="116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ru-RU" altLang="ru-RU" sz="2400">
                <a:solidFill>
                  <a:srgbClr val="000099"/>
                </a:solidFill>
              </a:rPr>
              <a:t>Студенты проводят опросы, </a:t>
            </a:r>
          </a:p>
          <a:p>
            <a:pPr algn="ctr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ru-RU" altLang="ru-RU" sz="2400">
                <a:solidFill>
                  <a:srgbClr val="000099"/>
                </a:solidFill>
              </a:rPr>
              <a:t>берут интервью</a:t>
            </a:r>
            <a:endParaRPr lang="ru-RU" altLang="ru-RU" sz="2400" b="1">
              <a:latin typeface="DejaVu Serif Condensed" pitchFamily="18" charset="0"/>
              <a:ea typeface="DejaVu Serif Condensed" pitchFamily="18" charset="0"/>
            </a:endParaRPr>
          </a:p>
        </p:txBody>
      </p:sp>
      <p:pic>
        <p:nvPicPr>
          <p:cNvPr id="17411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779838" y="1916113"/>
            <a:ext cx="4948237" cy="4389437"/>
          </a:xfrm>
          <a:noFill/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3238" y="1220788"/>
            <a:ext cx="3276600" cy="249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TextBox 2"/>
          <p:cNvSpPr txBox="1">
            <a:spLocks noChangeArrowheads="1"/>
          </p:cNvSpPr>
          <p:nvPr/>
        </p:nvSpPr>
        <p:spPr bwMode="auto">
          <a:xfrm>
            <a:off x="417513" y="4437063"/>
            <a:ext cx="3024187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400">
                <a:solidFill>
                  <a:srgbClr val="000099"/>
                </a:solidFill>
              </a:rPr>
              <a:t>пишут репортажи, статьи, рассказы, стихи, отзывы</a:t>
            </a:r>
            <a:endParaRPr lang="ru-RU" altLang="ru-RU" sz="2400" b="1">
              <a:solidFill>
                <a:srgbClr val="000099"/>
              </a:solidFill>
            </a:endParaRPr>
          </a:p>
          <a:p>
            <a:endParaRPr lang="ru-RU" alt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5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468313" y="611188"/>
            <a:ext cx="8645525" cy="116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ru-RU" altLang="ru-RU" sz="2400">
                <a:solidFill>
                  <a:srgbClr val="000099"/>
                </a:solidFill>
                <a:ea typeface="DejaVu Serif Condensed" pitchFamily="18" charset="0"/>
              </a:rPr>
              <a:t>Корреспонденты газеты «На студенческой волне» приняли участие в пресс-конференции финалистов конкурса «Преподаватель года – 2016</a:t>
            </a:r>
            <a:endParaRPr lang="ru-RU" altLang="ru-RU" sz="2400" b="1">
              <a:solidFill>
                <a:srgbClr val="000099"/>
              </a:solidFill>
              <a:ea typeface="DejaVu Serif Condensed" pitchFamily="18" charset="0"/>
            </a:endParaRPr>
          </a:p>
        </p:txBody>
      </p:sp>
      <p:sp>
        <p:nvSpPr>
          <p:cNvPr id="18435" name="Объект 1"/>
          <p:cNvSpPr>
            <a:spLocks noGrp="1"/>
          </p:cNvSpPr>
          <p:nvPr>
            <p:ph idx="1"/>
          </p:nvPr>
        </p:nvSpPr>
        <p:spPr>
          <a:xfrm>
            <a:off x="427038" y="1773238"/>
            <a:ext cx="8229600" cy="4751387"/>
          </a:xfrm>
        </p:spPr>
        <p:txBody>
          <a:bodyPr/>
          <a:lstStyle/>
          <a:p>
            <a:pPr marL="0" indent="0">
              <a:buFont typeface="Wingdings 2" pitchFamily="18" charset="2"/>
              <a:buNone/>
            </a:pPr>
            <a:endParaRPr lang="ru-RU" altLang="ru-RU" smtClean="0">
              <a:latin typeface="DejaVu Serif Condensed" pitchFamily="18" charset="0"/>
              <a:ea typeface="DejaVu Serif Condensed" pitchFamily="18" charset="0"/>
              <a:cs typeface="DejaVu Serif Condensed" pitchFamily="18" charset="0"/>
            </a:endParaRPr>
          </a:p>
        </p:txBody>
      </p:sp>
      <p:pic>
        <p:nvPicPr>
          <p:cNvPr id="18436" name="Picture 4" descr="E:\Е\копия 270516\Нонна\ФОТО1\Преподаватель года 2016\IMG_99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8063" y="1844675"/>
            <a:ext cx="7019925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468313" y="836613"/>
            <a:ext cx="8645525" cy="108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ru-RU" altLang="ru-RU" sz="2000" b="1" i="1">
                <a:latin typeface="DejaVu Serif Condensed" pitchFamily="18" charset="0"/>
                <a:ea typeface="DejaVu Serif Condensed" pitchFamily="18" charset="0"/>
              </a:rPr>
              <a:t>Родион Русин (гр. ПДО 131),</a:t>
            </a:r>
            <a:endParaRPr lang="ru-RU" altLang="ru-RU" sz="2000">
              <a:latin typeface="DejaVu Serif Condensed" pitchFamily="18" charset="0"/>
              <a:ea typeface="DejaVu Serif Condensed" pitchFamily="18" charset="0"/>
            </a:endParaRPr>
          </a:p>
          <a:p>
            <a: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ru-RU" altLang="ru-RU" sz="2000" b="1" i="1">
                <a:latin typeface="DejaVu Serif Condensed" pitchFamily="18" charset="0"/>
                <a:ea typeface="DejaVu Serif Condensed" pitchFamily="18" charset="0"/>
              </a:rPr>
              <a:t>корреспондент газеты КемПК </a:t>
            </a:r>
          </a:p>
          <a:p>
            <a: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ru-RU" altLang="ru-RU" sz="2000" b="1" i="1">
                <a:latin typeface="DejaVu Serif Condensed" pitchFamily="18" charset="0"/>
                <a:ea typeface="DejaVu Serif Condensed" pitchFamily="18" charset="0"/>
              </a:rPr>
              <a:t>«На студенческой волне»:</a:t>
            </a:r>
            <a:endParaRPr lang="ru-RU" altLang="ru-RU" sz="2000">
              <a:latin typeface="DejaVu Serif Condensed" pitchFamily="18" charset="0"/>
              <a:ea typeface="DejaVu Serif Condensed" pitchFamily="18" charset="0"/>
            </a:endParaRPr>
          </a:p>
          <a:p>
            <a: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endParaRPr lang="ru-RU" altLang="ru-RU" sz="2400">
              <a:latin typeface="Constantia" pitchFamily="18" charset="0"/>
              <a:ea typeface="DejaVu Serif Condensed" pitchFamily="18" charset="0"/>
            </a:endParaRPr>
          </a:p>
          <a:p>
            <a:pPr algn="ctr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endParaRPr lang="ru-RU" altLang="ru-RU" sz="2400" b="1">
              <a:latin typeface="DejaVu Serif Condensed" pitchFamily="18" charset="0"/>
              <a:ea typeface="DejaVu Serif Condensed" pitchFamily="18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292725" y="1963738"/>
            <a:ext cx="3671888" cy="4489450"/>
          </a:xfrm>
        </p:spPr>
        <p:txBody>
          <a:bodyPr/>
          <a:lstStyle/>
          <a:p>
            <a:pPr marL="0" indent="0">
              <a:buFont typeface="Wingdings 2" pitchFamily="18" charset="2"/>
              <a:buNone/>
              <a:defRPr/>
            </a:pPr>
            <a:r>
              <a:rPr lang="ru-RU" sz="2000" b="1" i="1" dirty="0" smtClean="0">
                <a:solidFill>
                  <a:srgbClr val="990033"/>
                </a:solidFill>
              </a:rPr>
              <a:t>   «Я </a:t>
            </a:r>
            <a:r>
              <a:rPr lang="ru-RU" sz="2000" b="1" i="1" dirty="0">
                <a:solidFill>
                  <a:srgbClr val="990033"/>
                </a:solidFill>
              </a:rPr>
              <a:t>впервые побывал на конкурсе «Преподаватель года». Раньше я слышал о нем, но мне казалось, что это что-то скучное, </a:t>
            </a:r>
            <a:r>
              <a:rPr lang="ru-RU" sz="2000" b="1" i="1" dirty="0" smtClean="0">
                <a:solidFill>
                  <a:srgbClr val="990033"/>
                </a:solidFill>
              </a:rPr>
              <a:t>интересное </a:t>
            </a:r>
            <a:r>
              <a:rPr lang="ru-RU" sz="2000" b="1" i="1" dirty="0">
                <a:solidFill>
                  <a:srgbClr val="990033"/>
                </a:solidFill>
              </a:rPr>
              <a:t>только </a:t>
            </a:r>
            <a:r>
              <a:rPr lang="ru-RU" sz="2000" b="1" i="1" dirty="0" smtClean="0">
                <a:solidFill>
                  <a:srgbClr val="990033"/>
                </a:solidFill>
              </a:rPr>
              <a:t>опыт-</a:t>
            </a:r>
            <a:r>
              <a:rPr lang="ru-RU" sz="2000" b="1" i="1" dirty="0" err="1" smtClean="0">
                <a:solidFill>
                  <a:srgbClr val="990033"/>
                </a:solidFill>
              </a:rPr>
              <a:t>ным</a:t>
            </a:r>
            <a:r>
              <a:rPr lang="ru-RU" sz="2000" b="1" i="1" dirty="0" smtClean="0">
                <a:solidFill>
                  <a:srgbClr val="990033"/>
                </a:solidFill>
              </a:rPr>
              <a:t> преподавателям</a:t>
            </a:r>
            <a:r>
              <a:rPr lang="ru-RU" sz="2000" b="1" i="1" dirty="0">
                <a:solidFill>
                  <a:srgbClr val="990033"/>
                </a:solidFill>
              </a:rPr>
              <a:t>, </a:t>
            </a:r>
            <a:r>
              <a:rPr lang="ru-RU" sz="2000" b="1" i="1" dirty="0" smtClean="0">
                <a:solidFill>
                  <a:srgbClr val="990033"/>
                </a:solidFill>
              </a:rPr>
              <a:t>которые </a:t>
            </a:r>
            <a:r>
              <a:rPr lang="ru-RU" sz="2000" b="1" i="1" dirty="0">
                <a:solidFill>
                  <a:srgbClr val="990033"/>
                </a:solidFill>
              </a:rPr>
              <a:t>там </a:t>
            </a:r>
            <a:r>
              <a:rPr lang="ru-RU" sz="2000" b="1" i="1" dirty="0" smtClean="0">
                <a:solidFill>
                  <a:srgbClr val="990033"/>
                </a:solidFill>
              </a:rPr>
              <a:t>защищают проекты</a:t>
            </a:r>
            <a:r>
              <a:rPr lang="ru-RU" sz="2000" b="1" i="1" dirty="0">
                <a:solidFill>
                  <a:srgbClr val="990033"/>
                </a:solidFill>
              </a:rPr>
              <a:t>, делают, </a:t>
            </a:r>
            <a:r>
              <a:rPr lang="ru-RU" sz="2000" b="1" i="1" dirty="0" err="1" smtClean="0">
                <a:solidFill>
                  <a:srgbClr val="990033"/>
                </a:solidFill>
              </a:rPr>
              <a:t>докла-ды</a:t>
            </a:r>
            <a:r>
              <a:rPr lang="ru-RU" sz="2000" b="1" i="1" dirty="0" smtClean="0">
                <a:solidFill>
                  <a:srgbClr val="990033"/>
                </a:solidFill>
              </a:rPr>
              <a:t> </a:t>
            </a:r>
            <a:r>
              <a:rPr lang="ru-RU" sz="2000" b="1" i="1" dirty="0">
                <a:solidFill>
                  <a:srgbClr val="990033"/>
                </a:solidFill>
              </a:rPr>
              <a:t>и т. д. </a:t>
            </a:r>
            <a:r>
              <a:rPr lang="ru-RU" sz="2000" b="1" i="1" dirty="0" smtClean="0">
                <a:solidFill>
                  <a:srgbClr val="990033"/>
                </a:solidFill>
              </a:rPr>
              <a:t> То</a:t>
            </a:r>
            <a:r>
              <a:rPr lang="ru-RU" sz="2000" b="1" i="1" dirty="0">
                <a:solidFill>
                  <a:srgbClr val="990033"/>
                </a:solidFill>
              </a:rPr>
              <a:t>, что я увидел на мастер-классах и </a:t>
            </a:r>
            <a:r>
              <a:rPr lang="ru-RU" sz="2000" b="1" i="1" dirty="0" smtClean="0">
                <a:solidFill>
                  <a:srgbClr val="990033"/>
                </a:solidFill>
              </a:rPr>
              <a:t>пресс-конференции</a:t>
            </a:r>
            <a:r>
              <a:rPr lang="ru-RU" sz="2000" b="1" i="1" dirty="0">
                <a:solidFill>
                  <a:srgbClr val="990033"/>
                </a:solidFill>
              </a:rPr>
              <a:t>, </a:t>
            </a:r>
            <a:r>
              <a:rPr lang="ru-RU" sz="2000" b="1" i="1" dirty="0" smtClean="0">
                <a:solidFill>
                  <a:srgbClr val="990033"/>
                </a:solidFill>
              </a:rPr>
              <a:t>меня </a:t>
            </a:r>
            <a:r>
              <a:rPr lang="ru-RU" sz="2000" b="1" i="1" dirty="0">
                <a:solidFill>
                  <a:srgbClr val="990033"/>
                </a:solidFill>
              </a:rPr>
              <a:t>заинтересовало</a:t>
            </a:r>
            <a:r>
              <a:rPr lang="ru-RU" sz="2000" b="1" i="1" dirty="0" smtClean="0">
                <a:solidFill>
                  <a:srgbClr val="990033"/>
                </a:solidFill>
              </a:rPr>
              <a:t>.</a:t>
            </a:r>
          </a:p>
          <a:p>
            <a:pPr marL="0" indent="0">
              <a:buFont typeface="Wingdings 2" pitchFamily="18" charset="2"/>
              <a:buNone/>
              <a:defRPr/>
            </a:pPr>
            <a:r>
              <a:rPr lang="ru-RU" sz="2000" b="1" i="1" dirty="0" smtClean="0">
                <a:solidFill>
                  <a:srgbClr val="990033"/>
                </a:solidFill>
              </a:rPr>
              <a:t>   </a:t>
            </a:r>
          </a:p>
          <a:p>
            <a:pPr>
              <a:defRPr/>
            </a:pPr>
            <a:endParaRPr lang="ru-RU" dirty="0" smtClean="0"/>
          </a:p>
          <a:p>
            <a:pPr>
              <a:defRPr/>
            </a:pPr>
            <a:endParaRPr lang="ru-RU" dirty="0"/>
          </a:p>
        </p:txBody>
      </p:sp>
      <p:pic>
        <p:nvPicPr>
          <p:cNvPr id="19460" name="Picture 2" descr="E:\Е\копия 270516\Нонна\ФОТО1\Преподаватель года 2016\IMG_974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2205038"/>
            <a:ext cx="4908550" cy="3271837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5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125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65138" y="981075"/>
            <a:ext cx="2090737" cy="2930525"/>
          </a:xfrm>
          <a:ln w="6350">
            <a:solidFill>
              <a:schemeClr val="tx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Рисунок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979613" y="1417638"/>
            <a:ext cx="3600450" cy="5106987"/>
          </a:xfrm>
          <a:prstGeom prst="rect">
            <a:avLst/>
          </a:prstGeom>
          <a:ln w="6350">
            <a:solidFill>
              <a:schemeClr val="tx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1331913" y="765175"/>
            <a:ext cx="7781925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ru-RU" altLang="ru-RU" sz="2800">
                <a:solidFill>
                  <a:srgbClr val="990033"/>
                </a:solidFill>
                <a:ea typeface="DejaVu Serif Condensed" pitchFamily="18" charset="0"/>
              </a:rPr>
              <a:t>Студенческая пресса КемПК</a:t>
            </a:r>
            <a:endParaRPr lang="ru-RU" altLang="ru-RU" sz="2800" b="1">
              <a:solidFill>
                <a:srgbClr val="990033"/>
              </a:solidFill>
              <a:ea typeface="DejaVu Serif Condensed" pitchFamily="18" charset="0"/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484813" y="1752600"/>
            <a:ext cx="3240087" cy="4437063"/>
          </a:xfrm>
          <a:prstGeom prst="rect">
            <a:avLst/>
          </a:prstGeom>
          <a:ln w="6350">
            <a:solidFill>
              <a:schemeClr val="tx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468313" y="692150"/>
            <a:ext cx="8645525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ru-RU" altLang="ru-RU" sz="2400">
                <a:solidFill>
                  <a:srgbClr val="000099"/>
                </a:solidFill>
              </a:rPr>
              <a:t>Корреспонденты газеты «На студенческой волне» награждены Благодарственными письмами</a:t>
            </a:r>
          </a:p>
          <a:p>
            <a:pPr algn="just" eaLnBrk="0" hangingPunct="0">
              <a:lnSpc>
                <a:spcPts val="24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endParaRPr lang="ru-RU" altLang="ru-RU" sz="2400">
              <a:latin typeface="DejaVu Serif Condensed" pitchFamily="18" charset="0"/>
              <a:ea typeface="DejaVu Serif Condensed" pitchFamily="18" charset="0"/>
            </a:endParaRPr>
          </a:p>
        </p:txBody>
      </p:sp>
      <p:sp>
        <p:nvSpPr>
          <p:cNvPr id="21507" name="Объект 1"/>
          <p:cNvSpPr>
            <a:spLocks noGrp="1"/>
          </p:cNvSpPr>
          <p:nvPr>
            <p:ph idx="1"/>
          </p:nvPr>
        </p:nvSpPr>
        <p:spPr>
          <a:xfrm>
            <a:off x="427038" y="1773238"/>
            <a:ext cx="8229600" cy="4751387"/>
          </a:xfrm>
        </p:spPr>
        <p:txBody>
          <a:bodyPr/>
          <a:lstStyle/>
          <a:p>
            <a:pPr marL="0" indent="0">
              <a:buFont typeface="Wingdings 2" pitchFamily="18" charset="2"/>
              <a:buNone/>
            </a:pPr>
            <a:endParaRPr lang="ru-RU" altLang="ru-RU" smtClean="0">
              <a:latin typeface="DejaVu Serif Condensed" pitchFamily="18" charset="0"/>
              <a:ea typeface="DejaVu Serif Condensed" pitchFamily="18" charset="0"/>
              <a:cs typeface="DejaVu Serif Condensed" pitchFamily="18" charset="0"/>
            </a:endParaRPr>
          </a:p>
        </p:txBody>
      </p:sp>
      <p:pic>
        <p:nvPicPr>
          <p:cNvPr id="21508" name="Picture 2" descr="E:\Е\копия 270516\Нонна\ФОТО1\фото с газетой интервью\DSCN2324.jpg"/>
          <p:cNvPicPr>
            <a:picLocks noChangeAspect="1" noChangeArrowheads="1"/>
          </p:cNvPicPr>
          <p:nvPr/>
        </p:nvPicPr>
        <p:blipFill>
          <a:blip r:embed="rId3" cstate="print"/>
          <a:srcRect l="5437" t="12981" r="3850"/>
          <a:stretch>
            <a:fillRect/>
          </a:stretch>
        </p:blipFill>
        <p:spPr bwMode="auto">
          <a:xfrm>
            <a:off x="1258888" y="1773238"/>
            <a:ext cx="6505575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395288" y="1223963"/>
            <a:ext cx="3097212" cy="116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ru-RU" altLang="ru-RU" sz="2400" b="1">
                <a:solidFill>
                  <a:srgbClr val="000099"/>
                </a:solidFill>
                <a:latin typeface="DejaVu Serif Condensed" pitchFamily="18" charset="0"/>
                <a:ea typeface="DejaVu Serif Condensed" pitchFamily="18" charset="0"/>
              </a:rPr>
              <a:t>Студенческое самоуправление</a:t>
            </a:r>
            <a:endParaRPr lang="ru-RU" altLang="ru-RU" sz="2400">
              <a:solidFill>
                <a:srgbClr val="000099"/>
              </a:solidFill>
              <a:latin typeface="DejaVu Serif Condensed" pitchFamily="18" charset="0"/>
              <a:ea typeface="DejaVu Serif Condensed" pitchFamily="18" charset="0"/>
            </a:endParaRPr>
          </a:p>
        </p:txBody>
      </p:sp>
      <p:sp>
        <p:nvSpPr>
          <p:cNvPr id="22531" name="Объект 1"/>
          <p:cNvSpPr>
            <a:spLocks noGrp="1"/>
          </p:cNvSpPr>
          <p:nvPr>
            <p:ph idx="1"/>
          </p:nvPr>
        </p:nvSpPr>
        <p:spPr>
          <a:xfrm>
            <a:off x="4500563" y="4595813"/>
            <a:ext cx="4186237" cy="1728787"/>
          </a:xfrm>
        </p:spPr>
        <p:txBody>
          <a:bodyPr/>
          <a:lstStyle/>
          <a:p>
            <a:pPr marL="0" indent="0">
              <a:buFont typeface="Wingdings 2" pitchFamily="18" charset="2"/>
              <a:buNone/>
            </a:pPr>
            <a:r>
              <a:rPr lang="ru-RU" altLang="ru-RU" sz="2400" smtClean="0">
                <a:solidFill>
                  <a:srgbClr val="000099"/>
                </a:solidFill>
                <a:ea typeface="DejaVu Serif Condensed" pitchFamily="18" charset="0"/>
                <a:cs typeface="DejaVu Serif Condensed" pitchFamily="18" charset="0"/>
              </a:rPr>
              <a:t>Деятельность студенческих направлений: волонтеры, студсовет, совет общежития и т.д.</a:t>
            </a:r>
          </a:p>
          <a:p>
            <a:pPr marL="0" indent="0"/>
            <a:endParaRPr lang="ru-RU" altLang="ru-RU" smtClean="0"/>
          </a:p>
        </p:txBody>
      </p:sp>
      <p:pic>
        <p:nvPicPr>
          <p:cNvPr id="22532" name="Рисунок 6"/>
          <p:cNvPicPr>
            <a:picLocks noChangeAspect="1" noChangeArrowheads="1"/>
          </p:cNvPicPr>
          <p:nvPr/>
        </p:nvPicPr>
        <p:blipFill>
          <a:blip r:embed="rId3" cstate="print"/>
          <a:srcRect l="5257" t="6398" r="5373" b="54465"/>
          <a:stretch>
            <a:fillRect/>
          </a:stretch>
        </p:blipFill>
        <p:spPr bwMode="auto">
          <a:xfrm>
            <a:off x="3492500" y="908050"/>
            <a:ext cx="5132388" cy="3673475"/>
          </a:xfrm>
          <a:prstGeom prst="rect">
            <a:avLst/>
          </a:prstGeom>
          <a:noFill/>
          <a:ln w="28575" algn="ctr">
            <a:solidFill>
              <a:srgbClr val="0070C0"/>
            </a:solidFill>
            <a:round/>
            <a:headEnd/>
            <a:tailEnd/>
          </a:ln>
        </p:spPr>
      </p:pic>
      <p:pic>
        <p:nvPicPr>
          <p:cNvPr id="22533" name="Рисунок 8"/>
          <p:cNvPicPr>
            <a:picLocks noChangeAspect="1" noChangeArrowheads="1"/>
          </p:cNvPicPr>
          <p:nvPr/>
        </p:nvPicPr>
        <p:blipFill>
          <a:blip r:embed="rId3" cstate="print"/>
          <a:srcRect l="5257" t="43831" r="5373" b="5505"/>
          <a:stretch>
            <a:fillRect/>
          </a:stretch>
        </p:blipFill>
        <p:spPr bwMode="auto">
          <a:xfrm>
            <a:off x="279400" y="2997200"/>
            <a:ext cx="4221163" cy="3427413"/>
          </a:xfrm>
          <a:prstGeom prst="rect">
            <a:avLst/>
          </a:prstGeom>
          <a:noFill/>
          <a:ln w="28575" algn="ctr">
            <a:solidFill>
              <a:srgbClr val="0070C0"/>
            </a:solidFill>
            <a:round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974725" y="822325"/>
            <a:ext cx="3022600" cy="844550"/>
          </a:xfrm>
        </p:spPr>
        <p:txBody>
          <a:bodyPr/>
          <a:lstStyle/>
          <a:p>
            <a:r>
              <a:rPr lang="ru-RU" altLang="ru-RU" sz="2400" b="1" smtClean="0">
                <a:solidFill>
                  <a:srgbClr val="C00000"/>
                </a:solidFill>
                <a:latin typeface="DejaVu Serif Condensed" pitchFamily="18" charset="0"/>
                <a:ea typeface="DejaVu Serif Condensed" pitchFamily="18" charset="0"/>
                <a:cs typeface="DejaVu Serif Condensed" pitchFamily="18" charset="0"/>
              </a:rPr>
              <a:t>Точка зрения</a:t>
            </a:r>
            <a:r>
              <a:rPr lang="ru-RU" altLang="ru-RU" sz="2400" smtClean="0">
                <a:solidFill>
                  <a:srgbClr val="C00000"/>
                </a:solidFill>
                <a:latin typeface="DejaVu Serif Condensed" pitchFamily="18" charset="0"/>
                <a:ea typeface="DejaVu Serif Condensed" pitchFamily="18" charset="0"/>
                <a:cs typeface="DejaVu Serif Condensed" pitchFamily="18" charset="0"/>
              </a:rPr>
              <a:t/>
            </a:r>
            <a:br>
              <a:rPr lang="ru-RU" altLang="ru-RU" sz="2400" smtClean="0">
                <a:solidFill>
                  <a:srgbClr val="C00000"/>
                </a:solidFill>
                <a:latin typeface="DejaVu Serif Condensed" pitchFamily="18" charset="0"/>
                <a:ea typeface="DejaVu Serif Condensed" pitchFamily="18" charset="0"/>
                <a:cs typeface="DejaVu Serif Condensed" pitchFamily="18" charset="0"/>
              </a:rPr>
            </a:br>
            <a:endParaRPr lang="ru-RU" altLang="ru-RU" sz="2400" b="1" i="1" smtClean="0">
              <a:solidFill>
                <a:srgbClr val="C00000"/>
              </a:solidFill>
              <a:latin typeface="DejaVu Serif Condensed" pitchFamily="18" charset="0"/>
              <a:ea typeface="DejaVu Serif Condensed" pitchFamily="18" charset="0"/>
              <a:cs typeface="DejaVu Serif Condensed" pitchFamily="18" charset="0"/>
            </a:endParaRPr>
          </a:p>
        </p:txBody>
      </p:sp>
      <p:pic>
        <p:nvPicPr>
          <p:cNvPr id="23555" name="Рисунок 7"/>
          <p:cNvPicPr>
            <a:picLocks noChangeAspect="1" noChangeArrowheads="1"/>
          </p:cNvPicPr>
          <p:nvPr/>
        </p:nvPicPr>
        <p:blipFill>
          <a:blip r:embed="rId3" cstate="print"/>
          <a:srcRect l="7143" t="2597" r="2502" b="32796"/>
          <a:stretch>
            <a:fillRect/>
          </a:stretch>
        </p:blipFill>
        <p:spPr bwMode="auto">
          <a:xfrm>
            <a:off x="4024313" y="1144588"/>
            <a:ext cx="3816350" cy="3821112"/>
          </a:xfrm>
          <a:prstGeom prst="rect">
            <a:avLst/>
          </a:prstGeom>
          <a:noFill/>
          <a:ln w="28575" algn="ctr">
            <a:solidFill>
              <a:srgbClr val="C00000"/>
            </a:solidFill>
            <a:round/>
            <a:headEnd/>
            <a:tailEnd/>
          </a:ln>
        </p:spPr>
      </p:pic>
      <p:pic>
        <p:nvPicPr>
          <p:cNvPr id="23556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913" y="1773238"/>
            <a:ext cx="2505075" cy="4686300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23557" name="Прямоугольник 1"/>
          <p:cNvSpPr>
            <a:spLocks noChangeArrowheads="1"/>
          </p:cNvSpPr>
          <p:nvPr/>
        </p:nvSpPr>
        <p:spPr bwMode="auto">
          <a:xfrm>
            <a:off x="5481638" y="4965700"/>
            <a:ext cx="30956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400">
                <a:solidFill>
                  <a:srgbClr val="C00000"/>
                </a:solidFill>
                <a:latin typeface="Constantia" pitchFamily="18" charset="0"/>
              </a:rPr>
              <a:t>Рассуждения, </a:t>
            </a:r>
          </a:p>
          <a:p>
            <a:r>
              <a:rPr lang="ru-RU" altLang="ru-RU" sz="2400">
                <a:solidFill>
                  <a:srgbClr val="C00000"/>
                </a:solidFill>
                <a:latin typeface="Constantia" pitchFamily="18" charset="0"/>
              </a:rPr>
              <a:t>полемика, </a:t>
            </a:r>
          </a:p>
          <a:p>
            <a:r>
              <a:rPr lang="ru-RU" altLang="ru-RU" sz="2400">
                <a:solidFill>
                  <a:srgbClr val="C00000"/>
                </a:solidFill>
                <a:latin typeface="Constantia" pitchFamily="18" charset="0"/>
              </a:rPr>
              <a:t>дискуссии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395288" y="1223963"/>
            <a:ext cx="3097212" cy="116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ru-RU" altLang="ru-RU" sz="2400" b="1">
                <a:solidFill>
                  <a:srgbClr val="7030A0"/>
                </a:solidFill>
                <a:latin typeface="Constantia" pitchFamily="18" charset="0"/>
              </a:rPr>
              <a:t>Студенческая жизнь</a:t>
            </a:r>
            <a:endParaRPr lang="ru-RU" altLang="ru-RU" sz="2400">
              <a:solidFill>
                <a:srgbClr val="7030A0"/>
              </a:solidFill>
              <a:latin typeface="Constantia" pitchFamily="18" charset="0"/>
            </a:endParaRPr>
          </a:p>
        </p:txBody>
      </p:sp>
      <p:sp>
        <p:nvSpPr>
          <p:cNvPr id="24579" name="Объект 1"/>
          <p:cNvSpPr>
            <a:spLocks noGrp="1"/>
          </p:cNvSpPr>
          <p:nvPr>
            <p:ph idx="1"/>
          </p:nvPr>
        </p:nvSpPr>
        <p:spPr>
          <a:xfrm>
            <a:off x="5519738" y="4797425"/>
            <a:ext cx="3624262" cy="1527175"/>
          </a:xfrm>
        </p:spPr>
        <p:txBody>
          <a:bodyPr/>
          <a:lstStyle/>
          <a:p>
            <a:pPr marL="0" indent="0" algn="ctr">
              <a:buFont typeface="Wingdings 2" pitchFamily="18" charset="2"/>
              <a:buNone/>
            </a:pPr>
            <a:r>
              <a:rPr lang="ru-RU" altLang="ru-RU" sz="2400" smtClean="0">
                <a:solidFill>
                  <a:srgbClr val="7030A0"/>
                </a:solidFill>
              </a:rPr>
              <a:t>Мероприятия, </a:t>
            </a:r>
          </a:p>
          <a:p>
            <a:pPr marL="0" indent="0" algn="ctr">
              <a:buFont typeface="Wingdings 2" pitchFamily="18" charset="2"/>
              <a:buNone/>
            </a:pPr>
            <a:r>
              <a:rPr lang="ru-RU" altLang="ru-RU" sz="2400" smtClean="0">
                <a:solidFill>
                  <a:srgbClr val="7030A0"/>
                </a:solidFill>
              </a:rPr>
              <a:t>акции, </a:t>
            </a:r>
          </a:p>
          <a:p>
            <a:pPr marL="0" indent="0" algn="ctr">
              <a:buFont typeface="Wingdings 2" pitchFamily="18" charset="2"/>
              <a:buNone/>
            </a:pPr>
            <a:r>
              <a:rPr lang="ru-RU" altLang="ru-RU" sz="2400" smtClean="0">
                <a:solidFill>
                  <a:srgbClr val="7030A0"/>
                </a:solidFill>
              </a:rPr>
              <a:t>праздники</a:t>
            </a:r>
            <a:endParaRPr lang="ru-RU" altLang="ru-RU" smtClean="0">
              <a:solidFill>
                <a:srgbClr val="7030A0"/>
              </a:solidFill>
            </a:endParaRPr>
          </a:p>
        </p:txBody>
      </p:sp>
      <p:pic>
        <p:nvPicPr>
          <p:cNvPr id="24580" name="Picture 3"/>
          <p:cNvPicPr>
            <a:picLocks noChangeAspect="1" noChangeArrowheads="1"/>
          </p:cNvPicPr>
          <p:nvPr/>
        </p:nvPicPr>
        <p:blipFill>
          <a:blip r:embed="rId3" cstate="print"/>
          <a:srcRect r="4147"/>
          <a:stretch>
            <a:fillRect/>
          </a:stretch>
        </p:blipFill>
        <p:spPr bwMode="auto">
          <a:xfrm>
            <a:off x="3708400" y="909638"/>
            <a:ext cx="5210175" cy="3455987"/>
          </a:xfrm>
          <a:prstGeom prst="rect">
            <a:avLst/>
          </a:prstGeom>
          <a:noFill/>
          <a:ln w="28575">
            <a:solidFill>
              <a:srgbClr val="00B050"/>
            </a:solidFill>
            <a:miter lim="800000"/>
            <a:headEnd/>
            <a:tailEnd/>
          </a:ln>
        </p:spPr>
      </p:pic>
      <p:pic>
        <p:nvPicPr>
          <p:cNvPr id="2458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2852738"/>
            <a:ext cx="5340350" cy="3671887"/>
          </a:xfrm>
          <a:prstGeom prst="rect">
            <a:avLst/>
          </a:prstGeom>
          <a:noFill/>
          <a:ln w="28575">
            <a:solidFill>
              <a:srgbClr val="00B050"/>
            </a:solidFill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255588" y="1366838"/>
            <a:ext cx="1473200" cy="66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ru-RU" altLang="ru-RU" sz="2800" b="1">
                <a:solidFill>
                  <a:srgbClr val="3333FF"/>
                </a:solidFill>
                <a:latin typeface="Constantia" pitchFamily="18" charset="0"/>
              </a:rPr>
              <a:t>Спорт</a:t>
            </a:r>
            <a:endParaRPr lang="ru-RU" altLang="ru-RU" sz="2800">
              <a:solidFill>
                <a:srgbClr val="3333FF"/>
              </a:solidFill>
              <a:latin typeface="Constantia" pitchFamily="18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711575" y="3652838"/>
            <a:ext cx="3092450" cy="2312987"/>
          </a:xfrm>
        </p:spPr>
        <p:txBody>
          <a:bodyPr/>
          <a:lstStyle/>
          <a:p>
            <a:pPr marL="0" indent="0" algn="ctr">
              <a:buFont typeface="Wingdings 2" pitchFamily="18" charset="2"/>
              <a:buNone/>
              <a:defRPr/>
            </a:pPr>
            <a:r>
              <a:rPr lang="ru-RU" sz="2300" dirty="0" smtClean="0">
                <a:solidFill>
                  <a:srgbClr val="3333FF"/>
                </a:solidFill>
              </a:rPr>
              <a:t>Участие и победы студентов и преподавателей во </a:t>
            </a:r>
            <a:r>
              <a:rPr lang="ru-RU" sz="2300" dirty="0" err="1" smtClean="0">
                <a:solidFill>
                  <a:srgbClr val="3333FF"/>
                </a:solidFill>
              </a:rPr>
              <a:t>внутриколледжных</a:t>
            </a:r>
            <a:r>
              <a:rPr lang="ru-RU" sz="2300" dirty="0" smtClean="0">
                <a:solidFill>
                  <a:srgbClr val="3333FF"/>
                </a:solidFill>
              </a:rPr>
              <a:t>, городских, областных соревнованиях</a:t>
            </a:r>
          </a:p>
          <a:p>
            <a:pPr algn="just">
              <a:defRPr/>
            </a:pPr>
            <a:endParaRPr lang="ru-RU" dirty="0"/>
          </a:p>
        </p:txBody>
      </p:sp>
      <p:pic>
        <p:nvPicPr>
          <p:cNvPr id="25604" name="Picture 2"/>
          <p:cNvPicPr>
            <a:picLocks noChangeAspect="1" noChangeArrowheads="1"/>
          </p:cNvPicPr>
          <p:nvPr/>
        </p:nvPicPr>
        <p:blipFill>
          <a:blip r:embed="rId3" cstate="print"/>
          <a:srcRect b="16512"/>
          <a:stretch>
            <a:fillRect/>
          </a:stretch>
        </p:blipFill>
        <p:spPr bwMode="auto">
          <a:xfrm>
            <a:off x="6804025" y="1066800"/>
            <a:ext cx="2063750" cy="5170488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560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08163" y="1025525"/>
            <a:ext cx="4897437" cy="2116138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5606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88" y="2473325"/>
            <a:ext cx="3455987" cy="3678238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5364163" y="981075"/>
            <a:ext cx="3403600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3050" indent="-273050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Constantia" pitchFamily="18" charset="0"/>
              </a:defRPr>
            </a:lvl1pPr>
            <a:lvl2pPr marL="639763" indent="-246063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Constantia" pitchFamily="18" charset="0"/>
              </a:defRPr>
            </a:lvl2pPr>
            <a:lvl3pPr indent="-246063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onstantia" pitchFamily="18" charset="0"/>
              </a:defRPr>
            </a:lvl3pPr>
            <a:lvl4pPr marL="1187450" indent="-20955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4pPr>
            <a:lvl5pPr marL="1462088" indent="-20955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5pPr>
            <a:lvl6pPr marL="19192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6pPr>
            <a:lvl7pPr marL="23764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7pPr>
            <a:lvl8pPr marL="28336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8pPr>
            <a:lvl9pPr marL="32908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marL="0" indent="0">
              <a:buFont typeface="Wingdings 2" pitchFamily="18" charset="2"/>
              <a:buNone/>
              <a:defRPr/>
            </a:pPr>
            <a:r>
              <a:rPr lang="ru-RU" altLang="ru-RU" sz="2800" b="1" dirty="0" smtClean="0">
                <a:solidFill>
                  <a:srgbClr val="3333FF"/>
                </a:solidFill>
              </a:rPr>
              <a:t>Профессия педагог</a:t>
            </a:r>
            <a:endParaRPr lang="ru-RU" altLang="ru-RU" sz="2800" dirty="0" smtClean="0">
              <a:solidFill>
                <a:srgbClr val="3333FF"/>
              </a:solidFill>
            </a:endParaRPr>
          </a:p>
          <a:p>
            <a:pPr>
              <a:defRPr/>
            </a:pPr>
            <a:endParaRPr lang="ru-RU" altLang="ru-RU" sz="2400" dirty="0" smtClean="0"/>
          </a:p>
        </p:txBody>
      </p:sp>
      <p:sp>
        <p:nvSpPr>
          <p:cNvPr id="26627" name="Объект 1"/>
          <p:cNvSpPr>
            <a:spLocks noGrp="1"/>
          </p:cNvSpPr>
          <p:nvPr>
            <p:ph idx="1"/>
          </p:nvPr>
        </p:nvSpPr>
        <p:spPr>
          <a:xfrm>
            <a:off x="395288" y="5300663"/>
            <a:ext cx="8353425" cy="1095375"/>
          </a:xfrm>
        </p:spPr>
        <p:txBody>
          <a:bodyPr/>
          <a:lstStyle/>
          <a:p>
            <a:pPr marL="0" indent="0" algn="ctr">
              <a:buFont typeface="Wingdings 2" pitchFamily="18" charset="2"/>
              <a:buNone/>
            </a:pPr>
            <a:r>
              <a:rPr lang="ru-RU" altLang="ru-RU" sz="2400" smtClean="0">
                <a:solidFill>
                  <a:srgbClr val="3333FF"/>
                </a:solidFill>
              </a:rPr>
              <a:t>Опытные педагоги делятся профессиональными секретами, студенты рассказывают о первой педагогической практике</a:t>
            </a:r>
          </a:p>
        </p:txBody>
      </p:sp>
      <p:pic>
        <p:nvPicPr>
          <p:cNvPr id="2662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765175"/>
            <a:ext cx="4083050" cy="4535488"/>
          </a:xfrm>
          <a:prstGeom prst="rect">
            <a:avLst/>
          </a:prstGeom>
          <a:noFill/>
          <a:ln w="28575">
            <a:solidFill>
              <a:srgbClr val="FFC000"/>
            </a:solidFill>
            <a:miter lim="800000"/>
            <a:headEnd/>
            <a:tailEnd/>
          </a:ln>
        </p:spPr>
      </p:pic>
      <p:pic>
        <p:nvPicPr>
          <p:cNvPr id="6963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3800" y="2060575"/>
            <a:ext cx="3763963" cy="3240088"/>
          </a:xfrm>
          <a:prstGeom prst="rect">
            <a:avLst/>
          </a:prstGeom>
          <a:noFill/>
          <a:ln w="28575">
            <a:solidFill>
              <a:schemeClr val="accent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395288" y="1557338"/>
            <a:ext cx="3097212" cy="68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3050" indent="-273050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Constantia" pitchFamily="18" charset="0"/>
              </a:defRPr>
            </a:lvl1pPr>
            <a:lvl2pPr marL="639763" indent="-246063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Constantia" pitchFamily="18" charset="0"/>
              </a:defRPr>
            </a:lvl2pPr>
            <a:lvl3pPr indent="-246063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onstantia" pitchFamily="18" charset="0"/>
              </a:defRPr>
            </a:lvl3pPr>
            <a:lvl4pPr marL="1187450" indent="-20955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4pPr>
            <a:lvl5pPr marL="1462088" indent="-20955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5pPr>
            <a:lvl6pPr marL="19192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6pPr>
            <a:lvl7pPr marL="23764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7pPr>
            <a:lvl8pPr marL="28336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8pPr>
            <a:lvl9pPr marL="32908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marL="0" indent="0" algn="ctr">
              <a:buFont typeface="Wingdings 2" pitchFamily="18" charset="2"/>
              <a:buNone/>
              <a:defRPr/>
            </a:pPr>
            <a:r>
              <a:rPr lang="ru-RU" altLang="ru-RU" sz="2800" b="1" dirty="0" smtClean="0">
                <a:solidFill>
                  <a:srgbClr val="7030A0"/>
                </a:solidFill>
              </a:rPr>
              <a:t>Проба пера</a:t>
            </a:r>
            <a:endParaRPr lang="ru-RU" altLang="ru-RU" sz="2800" dirty="0" smtClean="0">
              <a:solidFill>
                <a:srgbClr val="7030A0"/>
              </a:solidFill>
            </a:endParaRPr>
          </a:p>
          <a:p>
            <a:pPr>
              <a:defRPr/>
            </a:pPr>
            <a:endParaRPr lang="ru-RU" altLang="ru-RU" sz="2400" dirty="0" smtClean="0"/>
          </a:p>
        </p:txBody>
      </p:sp>
      <p:sp>
        <p:nvSpPr>
          <p:cNvPr id="27651" name="Объект 1"/>
          <p:cNvSpPr>
            <a:spLocks noGrp="1"/>
          </p:cNvSpPr>
          <p:nvPr>
            <p:ph idx="1"/>
          </p:nvPr>
        </p:nvSpPr>
        <p:spPr>
          <a:xfrm>
            <a:off x="4859338" y="4797425"/>
            <a:ext cx="3889375" cy="1527175"/>
          </a:xfrm>
        </p:spPr>
        <p:txBody>
          <a:bodyPr/>
          <a:lstStyle/>
          <a:p>
            <a:pPr marL="0" indent="0">
              <a:buFont typeface="Wingdings 2" pitchFamily="18" charset="2"/>
              <a:buNone/>
            </a:pPr>
            <a:r>
              <a:rPr lang="ru-RU" altLang="ru-RU" sz="2400" smtClean="0">
                <a:solidFill>
                  <a:srgbClr val="7030A0"/>
                </a:solidFill>
              </a:rPr>
              <a:t>Стихи, размышления, отзывы о книгах, театральных постановках </a:t>
            </a:r>
            <a:endParaRPr lang="ru-RU" altLang="ru-RU" smtClean="0">
              <a:solidFill>
                <a:srgbClr val="7030A0"/>
              </a:solidFill>
            </a:endParaRPr>
          </a:p>
        </p:txBody>
      </p:sp>
      <p:pic>
        <p:nvPicPr>
          <p:cNvPr id="2765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27425" y="1200150"/>
            <a:ext cx="4999038" cy="3043238"/>
          </a:xfrm>
          <a:prstGeom prst="rect">
            <a:avLst/>
          </a:prstGeom>
          <a:noFill/>
          <a:ln w="28575">
            <a:solidFill>
              <a:srgbClr val="9933FF"/>
            </a:solidFill>
            <a:miter lim="800000"/>
            <a:headEnd/>
            <a:tailEnd/>
          </a:ln>
        </p:spPr>
      </p:pic>
      <p:pic>
        <p:nvPicPr>
          <p:cNvPr id="2765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288" y="3103563"/>
            <a:ext cx="4343400" cy="3324225"/>
          </a:xfrm>
          <a:prstGeom prst="rect">
            <a:avLst/>
          </a:prstGeom>
          <a:noFill/>
          <a:ln w="28575">
            <a:solidFill>
              <a:srgbClr val="9933FF"/>
            </a:solidFill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3492500" y="1192213"/>
            <a:ext cx="3024188" cy="103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3050" indent="-273050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Constantia" pitchFamily="18" charset="0"/>
              </a:defRPr>
            </a:lvl1pPr>
            <a:lvl2pPr marL="639763" indent="-246063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Constantia" pitchFamily="18" charset="0"/>
              </a:defRPr>
            </a:lvl2pPr>
            <a:lvl3pPr indent="-246063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onstantia" pitchFamily="18" charset="0"/>
              </a:defRPr>
            </a:lvl3pPr>
            <a:lvl4pPr marL="1187450" indent="-20955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4pPr>
            <a:lvl5pPr marL="1462088" indent="-20955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5pPr>
            <a:lvl6pPr marL="19192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6pPr>
            <a:lvl7pPr marL="23764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7pPr>
            <a:lvl8pPr marL="28336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8pPr>
            <a:lvl9pPr marL="32908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marL="0" indent="0" algn="ctr">
              <a:buFont typeface="Wingdings 2" pitchFamily="18" charset="2"/>
              <a:buNone/>
              <a:defRPr/>
            </a:pPr>
            <a:r>
              <a:rPr lang="ru-RU" altLang="ru-RU" sz="2800" b="1" dirty="0" smtClean="0">
                <a:solidFill>
                  <a:srgbClr val="FF0000"/>
                </a:solidFill>
              </a:rPr>
              <a:t>Чемпионат </a:t>
            </a:r>
          </a:p>
          <a:p>
            <a:pPr marL="0" indent="0" algn="ctr">
              <a:buFont typeface="Wingdings 2" pitchFamily="18" charset="2"/>
              <a:buNone/>
              <a:defRPr/>
            </a:pPr>
            <a:r>
              <a:rPr lang="ru-RU" altLang="ru-RU" sz="2800" b="1" dirty="0" smtClean="0">
                <a:solidFill>
                  <a:srgbClr val="FF0000"/>
                </a:solidFill>
              </a:rPr>
              <a:t>профессий </a:t>
            </a:r>
            <a:r>
              <a:rPr lang="en-US" altLang="ru-RU" sz="2800" b="1" dirty="0" smtClean="0">
                <a:solidFill>
                  <a:srgbClr val="FF0000"/>
                </a:solidFill>
              </a:rPr>
              <a:t>WSR</a:t>
            </a:r>
            <a:endParaRPr lang="ru-RU" altLang="ru-RU" sz="2800" dirty="0" smtClean="0">
              <a:solidFill>
                <a:srgbClr val="FF0000"/>
              </a:solidFill>
            </a:endParaRPr>
          </a:p>
          <a:p>
            <a:pPr>
              <a:defRPr/>
            </a:pPr>
            <a:endParaRPr lang="ru-RU" altLang="ru-RU" sz="2400" dirty="0" smtClean="0"/>
          </a:p>
        </p:txBody>
      </p:sp>
      <p:sp>
        <p:nvSpPr>
          <p:cNvPr id="28675" name="Объект 1"/>
          <p:cNvSpPr>
            <a:spLocks noGrp="1"/>
          </p:cNvSpPr>
          <p:nvPr>
            <p:ph idx="1"/>
          </p:nvPr>
        </p:nvSpPr>
        <p:spPr>
          <a:xfrm>
            <a:off x="384175" y="5445125"/>
            <a:ext cx="8323263" cy="1152525"/>
          </a:xfrm>
        </p:spPr>
        <p:txBody>
          <a:bodyPr/>
          <a:lstStyle/>
          <a:p>
            <a:pPr marL="0" indent="0" algn="ctr">
              <a:buFont typeface="Wingdings 2" pitchFamily="18" charset="2"/>
              <a:buNone/>
            </a:pPr>
            <a:r>
              <a:rPr lang="ru-RU" altLang="ru-RU" sz="2400" smtClean="0">
                <a:solidFill>
                  <a:srgbClr val="FF0000"/>
                </a:solidFill>
              </a:rPr>
              <a:t>Интервью со студентами колледжа – участниками чемпионатов </a:t>
            </a:r>
            <a:r>
              <a:rPr lang="en-US" altLang="ru-RU" sz="2400" smtClean="0">
                <a:solidFill>
                  <a:srgbClr val="FF0000"/>
                </a:solidFill>
              </a:rPr>
              <a:t>WSR</a:t>
            </a:r>
            <a:r>
              <a:rPr lang="ru-RU" altLang="ru-RU" sz="2400" smtClean="0">
                <a:solidFill>
                  <a:srgbClr val="FF0000"/>
                </a:solidFill>
              </a:rPr>
              <a:t>, комментарии преподавателей – экспертов чемпионата</a:t>
            </a:r>
          </a:p>
        </p:txBody>
      </p:sp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688" y="884238"/>
            <a:ext cx="2190750" cy="257175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867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52825" y="2636838"/>
            <a:ext cx="4800600" cy="2466975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867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450" y="954088"/>
            <a:ext cx="3254375" cy="4491037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7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468313" y="765175"/>
            <a:ext cx="820737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</a:pPr>
            <a:endParaRPr lang="ru-RU" altLang="ru-RU" sz="2400">
              <a:latin typeface="Constantia" pitchFamily="18" charset="0"/>
            </a:endParaRPr>
          </a:p>
        </p:txBody>
      </p:sp>
      <p:sp>
        <p:nvSpPr>
          <p:cNvPr id="29699" name="Объект 1"/>
          <p:cNvSpPr>
            <a:spLocks noGrp="1"/>
          </p:cNvSpPr>
          <p:nvPr>
            <p:ph idx="1"/>
          </p:nvPr>
        </p:nvSpPr>
        <p:spPr>
          <a:xfrm>
            <a:off x="395288" y="5732463"/>
            <a:ext cx="8353425" cy="663575"/>
          </a:xfrm>
        </p:spPr>
        <p:txBody>
          <a:bodyPr/>
          <a:lstStyle/>
          <a:p>
            <a:endParaRPr lang="ru-RU" altLang="ru-RU" sz="2400" smtClean="0"/>
          </a:p>
        </p:txBody>
      </p:sp>
      <p:pic>
        <p:nvPicPr>
          <p:cNvPr id="2970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1068388"/>
            <a:ext cx="3816350" cy="5383212"/>
          </a:xfrm>
          <a:prstGeom prst="rect">
            <a:avLst/>
          </a:prstGeom>
          <a:noFill/>
          <a:ln w="9525">
            <a:solidFill>
              <a:srgbClr val="3333FF"/>
            </a:solidFill>
            <a:miter lim="800000"/>
            <a:headEnd/>
            <a:tailEnd/>
          </a:ln>
        </p:spPr>
      </p:pic>
      <p:pic>
        <p:nvPicPr>
          <p:cNvPr id="2970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21075" y="2997200"/>
            <a:ext cx="2413000" cy="3379788"/>
          </a:xfrm>
          <a:prstGeom prst="rect">
            <a:avLst/>
          </a:prstGeom>
          <a:noFill/>
          <a:ln w="9525">
            <a:solidFill>
              <a:srgbClr val="3333FF"/>
            </a:solidFill>
            <a:miter lim="800000"/>
            <a:headEnd/>
            <a:tailEnd/>
          </a:ln>
        </p:spPr>
      </p:pic>
      <p:pic>
        <p:nvPicPr>
          <p:cNvPr id="2970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41863" y="2132013"/>
            <a:ext cx="2382837" cy="3370262"/>
          </a:xfrm>
          <a:prstGeom prst="rect">
            <a:avLst/>
          </a:prstGeom>
          <a:noFill/>
          <a:ln w="9525">
            <a:solidFill>
              <a:srgbClr val="3333FF"/>
            </a:solidFill>
            <a:miter lim="800000"/>
            <a:headEnd/>
            <a:tailEnd/>
          </a:ln>
        </p:spPr>
      </p:pic>
      <p:pic>
        <p:nvPicPr>
          <p:cNvPr id="29703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43663" y="2924175"/>
            <a:ext cx="2381250" cy="3381375"/>
          </a:xfrm>
          <a:prstGeom prst="rect">
            <a:avLst/>
          </a:prstGeom>
          <a:noFill/>
          <a:ln w="9525">
            <a:solidFill>
              <a:srgbClr val="3333FF"/>
            </a:solidFill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4211638" y="765175"/>
            <a:ext cx="4497387" cy="1262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800" b="1" dirty="0" err="1">
                <a:solidFill>
                  <a:srgbClr val="FF0000"/>
                </a:solidFill>
                <a:latin typeface="+mn-lt"/>
              </a:rPr>
              <a:t>Спецвыпуск</a:t>
            </a:r>
            <a:endParaRPr lang="ru-RU" sz="2800" b="1" dirty="0">
              <a:solidFill>
                <a:srgbClr val="FF0000"/>
              </a:solidFill>
              <a:latin typeface="+mn-lt"/>
            </a:endParaRPr>
          </a:p>
          <a:p>
            <a:pPr algn="ctr">
              <a:defRPr/>
            </a:pPr>
            <a:r>
              <a:rPr lang="ru-RU" sz="2400" b="1" dirty="0">
                <a:solidFill>
                  <a:srgbClr val="FF0000"/>
                </a:solidFill>
                <a:latin typeface="+mn-lt"/>
              </a:rPr>
              <a:t>Молодые профессионалы КемПК!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Заголовок 1"/>
          <p:cNvSpPr>
            <a:spLocks noGrp="1"/>
          </p:cNvSpPr>
          <p:nvPr>
            <p:ph type="title"/>
          </p:nvPr>
        </p:nvSpPr>
        <p:spPr>
          <a:xfrm>
            <a:off x="2987675" y="765175"/>
            <a:ext cx="5400675" cy="1082675"/>
          </a:xfrm>
        </p:spPr>
        <p:txBody>
          <a:bodyPr anchor="t"/>
          <a:lstStyle/>
          <a:p>
            <a:pPr algn="ctr"/>
            <a:r>
              <a:rPr lang="ru-RU" altLang="ru-RU" sz="2800" b="1" smtClean="0">
                <a:solidFill>
                  <a:srgbClr val="C00000"/>
                </a:solidFill>
                <a:latin typeface="Arial" charset="0"/>
                <a:cs typeface="Arial" charset="0"/>
              </a:rPr>
              <a:t>2015/2016 учебный год</a:t>
            </a:r>
            <a:br>
              <a:rPr lang="ru-RU" altLang="ru-RU" sz="2800" b="1" smtClean="0">
                <a:solidFill>
                  <a:srgbClr val="C00000"/>
                </a:solidFill>
                <a:latin typeface="Arial" charset="0"/>
                <a:cs typeface="Arial" charset="0"/>
              </a:rPr>
            </a:br>
            <a:r>
              <a:rPr lang="en-US" altLang="ru-RU" sz="2400" b="1" smtClean="0">
                <a:solidFill>
                  <a:srgbClr val="3333FF"/>
                </a:solidFill>
                <a:latin typeface="Arial" charset="0"/>
                <a:cs typeface="Arial" charset="0"/>
              </a:rPr>
              <a:t>http://kempc.edu.ru/</a:t>
            </a:r>
            <a:r>
              <a:rPr lang="ru-RU" altLang="ru-RU" sz="2400" b="1" smtClean="0">
                <a:solidFill>
                  <a:srgbClr val="3333FF"/>
                </a:solidFill>
                <a:latin typeface="Arial" charset="0"/>
                <a:cs typeface="Arial" charset="0"/>
              </a:rPr>
              <a:t>студенту</a:t>
            </a:r>
          </a:p>
        </p:txBody>
      </p:sp>
      <p:pic>
        <p:nvPicPr>
          <p:cNvPr id="3072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8313" y="855663"/>
            <a:ext cx="2514600" cy="3562350"/>
          </a:xfrm>
          <a:noFill/>
          <a:ln>
            <a:solidFill>
              <a:srgbClr val="3333FF"/>
            </a:solidFill>
          </a:ln>
        </p:spPr>
      </p:pic>
      <p:pic>
        <p:nvPicPr>
          <p:cNvPr id="3072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913" y="1989138"/>
            <a:ext cx="2424112" cy="3419475"/>
          </a:xfrm>
          <a:prstGeom prst="rect">
            <a:avLst/>
          </a:prstGeom>
          <a:noFill/>
          <a:ln w="9525">
            <a:solidFill>
              <a:srgbClr val="3333FF"/>
            </a:solidFill>
            <a:miter lim="800000"/>
            <a:headEnd/>
            <a:tailEnd/>
          </a:ln>
        </p:spPr>
      </p:pic>
      <p:pic>
        <p:nvPicPr>
          <p:cNvPr id="3072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22700" y="1817688"/>
            <a:ext cx="2540000" cy="3590925"/>
          </a:xfrm>
          <a:prstGeom prst="rect">
            <a:avLst/>
          </a:prstGeom>
          <a:noFill/>
          <a:ln w="9525">
            <a:solidFill>
              <a:srgbClr val="3333FF"/>
            </a:solidFill>
            <a:miter lim="800000"/>
            <a:headEnd/>
            <a:tailEnd/>
          </a:ln>
        </p:spPr>
      </p:pic>
      <p:pic>
        <p:nvPicPr>
          <p:cNvPr id="30726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57413" y="3252788"/>
            <a:ext cx="2397125" cy="3386137"/>
          </a:xfrm>
          <a:prstGeom prst="rect">
            <a:avLst/>
          </a:prstGeom>
          <a:noFill/>
          <a:ln w="9525">
            <a:solidFill>
              <a:srgbClr val="3333FF"/>
            </a:solidFill>
            <a:miter lim="800000"/>
            <a:headEnd/>
            <a:tailEnd/>
          </a:ln>
        </p:spPr>
      </p:pic>
      <p:pic>
        <p:nvPicPr>
          <p:cNvPr id="30727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24438" y="3097213"/>
            <a:ext cx="2514600" cy="3562350"/>
          </a:xfrm>
          <a:prstGeom prst="rect">
            <a:avLst/>
          </a:prstGeom>
          <a:noFill/>
          <a:ln w="9525">
            <a:solidFill>
              <a:srgbClr val="3333FF"/>
            </a:solidFill>
            <a:miter lim="800000"/>
            <a:headEnd/>
            <a:tailEnd/>
          </a:ln>
        </p:spPr>
      </p:pic>
      <p:pic>
        <p:nvPicPr>
          <p:cNvPr id="30728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16688" y="1890713"/>
            <a:ext cx="2339975" cy="3306762"/>
          </a:xfrm>
          <a:prstGeom prst="rect">
            <a:avLst/>
          </a:prstGeom>
          <a:noFill/>
          <a:ln w="9525">
            <a:solidFill>
              <a:srgbClr val="3333FF"/>
            </a:solidFill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31747" name="Объект 2"/>
          <p:cNvSpPr>
            <a:spLocks noGrp="1"/>
          </p:cNvSpPr>
          <p:nvPr>
            <p:ph idx="1"/>
          </p:nvPr>
        </p:nvSpPr>
        <p:spPr>
          <a:xfrm>
            <a:off x="539750" y="1916113"/>
            <a:ext cx="7993063" cy="4105275"/>
          </a:xfrm>
        </p:spPr>
        <p:txBody>
          <a:bodyPr/>
          <a:lstStyle/>
          <a:p>
            <a:pPr marL="0" indent="0" algn="ctr">
              <a:buFont typeface="Wingdings 2" pitchFamily="18" charset="2"/>
              <a:buNone/>
            </a:pPr>
            <a:endParaRPr lang="ru-RU" altLang="ru-RU" sz="2800" smtClean="0">
              <a:solidFill>
                <a:srgbClr val="3333FF"/>
              </a:solidFill>
              <a:latin typeface="Arial" charset="0"/>
              <a:cs typeface="Arial" charset="0"/>
            </a:endParaRPr>
          </a:p>
          <a:p>
            <a:pPr marL="0" indent="0" algn="ctr">
              <a:buFont typeface="Wingdings 2" pitchFamily="18" charset="2"/>
              <a:buNone/>
            </a:pPr>
            <a:r>
              <a:rPr lang="ru-RU" altLang="ru-RU" sz="2800" smtClean="0">
                <a:solidFill>
                  <a:srgbClr val="3333FF"/>
                </a:solidFill>
                <a:latin typeface="Arial" charset="0"/>
                <a:cs typeface="Arial" charset="0"/>
              </a:rPr>
              <a:t>Ждем ваших звонков</a:t>
            </a:r>
          </a:p>
          <a:p>
            <a:pPr marL="0" indent="0" algn="ctr">
              <a:buFont typeface="Wingdings 2" pitchFamily="18" charset="2"/>
              <a:buNone/>
            </a:pPr>
            <a:endParaRPr lang="ru-RU" altLang="ru-RU" sz="2800" smtClean="0">
              <a:solidFill>
                <a:srgbClr val="3333FF"/>
              </a:solidFill>
              <a:latin typeface="Arial" charset="0"/>
              <a:cs typeface="Arial" charset="0"/>
            </a:endParaRPr>
          </a:p>
          <a:p>
            <a:pPr marL="0" indent="0" algn="ctr">
              <a:buFont typeface="Wingdings 2" pitchFamily="18" charset="2"/>
              <a:buNone/>
            </a:pPr>
            <a:r>
              <a:rPr lang="ru-RU" altLang="ru-RU" sz="2800" b="1" smtClean="0">
                <a:solidFill>
                  <a:srgbClr val="3333FF"/>
                </a:solidFill>
                <a:latin typeface="Arial" charset="0"/>
                <a:cs typeface="Arial" charset="0"/>
              </a:rPr>
              <a:t>8(3842) 35-77-35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32771" name="Объект 2"/>
          <p:cNvSpPr>
            <a:spLocks noGrp="1"/>
          </p:cNvSpPr>
          <p:nvPr>
            <p:ph idx="1"/>
          </p:nvPr>
        </p:nvSpPr>
        <p:spPr>
          <a:xfrm>
            <a:off x="539750" y="3068638"/>
            <a:ext cx="7993063" cy="1296987"/>
          </a:xfrm>
        </p:spPr>
        <p:txBody>
          <a:bodyPr/>
          <a:lstStyle/>
          <a:p>
            <a:pPr marL="0" indent="0" algn="ctr">
              <a:buFont typeface="Wingdings 2" pitchFamily="18" charset="2"/>
              <a:buNone/>
            </a:pPr>
            <a:r>
              <a:rPr lang="en-US" altLang="ru-RU" sz="5400" b="1" smtClean="0">
                <a:solidFill>
                  <a:srgbClr val="CC0099"/>
                </a:solidFill>
                <a:latin typeface="Arial" charset="0"/>
                <a:cs typeface="Arial" charset="0"/>
              </a:rPr>
              <a:t>C</a:t>
            </a:r>
            <a:r>
              <a:rPr lang="ru-RU" altLang="ru-RU" sz="5400" b="1" smtClean="0">
                <a:solidFill>
                  <a:srgbClr val="CC0099"/>
                </a:solidFill>
                <a:latin typeface="Arial" charset="0"/>
                <a:cs typeface="Arial" charset="0"/>
              </a:rPr>
              <a:t>пасибо за внимание!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1697</TotalTime>
  <Words>436</Words>
  <Application>Microsoft Office PowerPoint</Application>
  <PresentationFormat>Экран (4:3)</PresentationFormat>
  <Paragraphs>107</Paragraphs>
  <Slides>30</Slides>
  <Notes>25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6" baseType="lpstr">
      <vt:lpstr>Arial</vt:lpstr>
      <vt:lpstr>Calibri</vt:lpstr>
      <vt:lpstr>Constantia</vt:lpstr>
      <vt:lpstr>Wingdings 2</vt:lpstr>
      <vt:lpstr>DejaVu Serif Condensed</vt:lpstr>
      <vt:lpstr>Поток</vt:lpstr>
      <vt:lpstr>Слайд 1</vt:lpstr>
      <vt:lpstr>           Газета Кемеровского педагогического колледжа «На студенческой волне»  основана в 2010 году 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Точка зрения </vt:lpstr>
      <vt:lpstr>Слайд 22</vt:lpstr>
      <vt:lpstr>Слайд 23</vt:lpstr>
      <vt:lpstr>Слайд 24</vt:lpstr>
      <vt:lpstr>Слайд 25</vt:lpstr>
      <vt:lpstr>Слайд 26</vt:lpstr>
      <vt:lpstr>Слайд 27</vt:lpstr>
      <vt:lpstr>2015/2016 учебный год http://kempc.edu.ru/студенту</vt:lpstr>
      <vt:lpstr>Слайд 29</vt:lpstr>
      <vt:lpstr>Слайд 30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Газета Кемеровского педагогического колледжа «На студенческой волне».</dc:title>
  <dc:creator>Катя</dc:creator>
  <cp:lastModifiedBy>Марина Ардашкина</cp:lastModifiedBy>
  <cp:revision>202</cp:revision>
  <dcterms:created xsi:type="dcterms:W3CDTF">2011-11-21T11:06:20Z</dcterms:created>
  <dcterms:modified xsi:type="dcterms:W3CDTF">2016-08-29T08:56:05Z</dcterms:modified>
</cp:coreProperties>
</file>